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83" r:id="rId2"/>
    <p:sldId id="303" r:id="rId3"/>
    <p:sldId id="298" r:id="rId4"/>
    <p:sldId id="299" r:id="rId5"/>
    <p:sldId id="304" r:id="rId6"/>
    <p:sldId id="306" r:id="rId7"/>
    <p:sldId id="309" r:id="rId8"/>
    <p:sldId id="308" r:id="rId9"/>
    <p:sldId id="288" r:id="rId10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21">
          <p15:clr>
            <a:srgbClr val="A4A3A4"/>
          </p15:clr>
        </p15:guide>
        <p15:guide id="2" orient="horz" pos="2611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9"/>
  </p:normalViewPr>
  <p:slideViewPr>
    <p:cSldViewPr snapToGrid="0" snapToObjects="1">
      <p:cViewPr varScale="1">
        <p:scale>
          <a:sx n="54" d="100"/>
          <a:sy n="54" d="100"/>
        </p:scale>
        <p:origin x="1638" y="120"/>
      </p:cViewPr>
      <p:guideLst>
        <p:guide orient="horz" pos="4221"/>
        <p:guide orient="horz" pos="261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3343" cy="465455"/>
          </a:xfrm>
          <a:prstGeom prst="rect">
            <a:avLst/>
          </a:prstGeom>
        </p:spPr>
        <p:txBody>
          <a:bodyPr vert="horz" lIns="93312" tIns="46656" rIns="93312" bIns="4665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1"/>
            <a:ext cx="3043343" cy="465455"/>
          </a:xfrm>
          <a:prstGeom prst="rect">
            <a:avLst/>
          </a:prstGeom>
        </p:spPr>
        <p:txBody>
          <a:bodyPr vert="horz" lIns="93312" tIns="46656" rIns="93312" bIns="46656" rtlCol="0"/>
          <a:lstStyle>
            <a:lvl1pPr algn="r">
              <a:defRPr sz="1200"/>
            </a:lvl1pPr>
          </a:lstStyle>
          <a:p>
            <a:fld id="{E249ACF2-6D2C-D14F-AF01-9581FC9E615D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5455"/>
          </a:xfrm>
          <a:prstGeom prst="rect">
            <a:avLst/>
          </a:prstGeom>
        </p:spPr>
        <p:txBody>
          <a:bodyPr vert="horz" lIns="93312" tIns="46656" rIns="93312" bIns="4665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5455"/>
          </a:xfrm>
          <a:prstGeom prst="rect">
            <a:avLst/>
          </a:prstGeom>
        </p:spPr>
        <p:txBody>
          <a:bodyPr vert="horz" lIns="93312" tIns="46656" rIns="93312" bIns="46656" rtlCol="0" anchor="b"/>
          <a:lstStyle>
            <a:lvl1pPr algn="r">
              <a:defRPr sz="1200"/>
            </a:lvl1pPr>
          </a:lstStyle>
          <a:p>
            <a:fld id="{859918A6-7423-2D46-9FC7-3857312CC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610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3343" cy="465455"/>
          </a:xfrm>
          <a:prstGeom prst="rect">
            <a:avLst/>
          </a:prstGeom>
        </p:spPr>
        <p:txBody>
          <a:bodyPr vert="horz" lIns="93312" tIns="46656" rIns="93312" bIns="4665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1"/>
            <a:ext cx="3043343" cy="465455"/>
          </a:xfrm>
          <a:prstGeom prst="rect">
            <a:avLst/>
          </a:prstGeom>
        </p:spPr>
        <p:txBody>
          <a:bodyPr vert="horz" lIns="93312" tIns="46656" rIns="93312" bIns="46656" rtlCol="0"/>
          <a:lstStyle>
            <a:lvl1pPr algn="r">
              <a:defRPr sz="1200"/>
            </a:lvl1pPr>
          </a:lstStyle>
          <a:p>
            <a:fld id="{E9252D4E-2089-CC44-8BA3-1502DD968ED7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12" tIns="46656" rIns="93312" bIns="4665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12" tIns="46656" rIns="93312" bIns="4665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5455"/>
          </a:xfrm>
          <a:prstGeom prst="rect">
            <a:avLst/>
          </a:prstGeom>
        </p:spPr>
        <p:txBody>
          <a:bodyPr vert="horz" lIns="93312" tIns="46656" rIns="93312" bIns="4665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5455"/>
          </a:xfrm>
          <a:prstGeom prst="rect">
            <a:avLst/>
          </a:prstGeom>
        </p:spPr>
        <p:txBody>
          <a:bodyPr vert="horz" lIns="93312" tIns="46656" rIns="93312" bIns="46656" rtlCol="0" anchor="b"/>
          <a:lstStyle>
            <a:lvl1pPr algn="r">
              <a:defRPr sz="1200"/>
            </a:lvl1pPr>
          </a:lstStyle>
          <a:p>
            <a:fld id="{95C76C19-35E1-6D46-BAE0-362C7D6B6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3499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ooter_no log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7920"/>
            <a:ext cx="9144000" cy="640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68768" y="2636301"/>
            <a:ext cx="5149641" cy="1129329"/>
          </a:xfrm>
        </p:spPr>
        <p:txBody>
          <a:bodyPr anchor="t">
            <a:normAutofit/>
          </a:bodyPr>
          <a:lstStyle>
            <a:lvl1pPr algn="l">
              <a:lnSpc>
                <a:spcPts val="3200"/>
              </a:lnSpc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68768" y="3645060"/>
            <a:ext cx="5149641" cy="1752600"/>
          </a:xfrm>
        </p:spPr>
        <p:txBody>
          <a:bodyPr>
            <a:normAutofit/>
          </a:bodyPr>
          <a:lstStyle>
            <a:lvl1pPr marL="0" indent="0" algn="l">
              <a:lnSpc>
                <a:spcPts val="2400"/>
              </a:lnSpc>
              <a:buNone/>
              <a:defRPr sz="200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991A2-C013-504D-A57A-4BADCE570475}" type="datetime1">
              <a:rPr lang="en-US" smtClean="0"/>
              <a:t>11/28/2017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#WGA17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29183-DAEC-A943-B057-C6E9AF0653E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cover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0912"/>
            <a:ext cx="3377184" cy="859536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7677354" y="6250689"/>
            <a:ext cx="1146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9F7EC"/>
                </a:solidFill>
                <a:latin typeface="Fira Sans Regular"/>
                <a:cs typeface="Fira Sans Regular"/>
              </a:rPr>
              <a:t>westgov.org</a:t>
            </a:r>
            <a:endParaRPr lang="en-US" sz="1400" dirty="0">
              <a:solidFill>
                <a:srgbClr val="F9F7EC"/>
              </a:solidFill>
              <a:latin typeface="Fira Sans Regular"/>
              <a:cs typeface="Fira Sans Regular"/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3605835" y="2491647"/>
            <a:ext cx="0" cy="209776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6010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1602" y="2638656"/>
            <a:ext cx="6965754" cy="1128522"/>
          </a:xfrm>
        </p:spPr>
        <p:txBody>
          <a:bodyPr anchor="t">
            <a:normAutofit/>
          </a:bodyPr>
          <a:lstStyle>
            <a:lvl1pPr algn="l">
              <a:lnSpc>
                <a:spcPts val="3200"/>
              </a:lnSpc>
              <a:defRPr sz="32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041601" y="3646607"/>
            <a:ext cx="6965755" cy="1500187"/>
          </a:xfrm>
        </p:spPr>
        <p:txBody>
          <a:bodyPr anchor="t"/>
          <a:lstStyle>
            <a:lvl1pPr marL="0" indent="0">
              <a:lnSpc>
                <a:spcPts val="2400"/>
              </a:lnSpc>
              <a:buNone/>
              <a:defRPr sz="2000">
                <a:solidFill>
                  <a:srgbClr val="94795D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05C99-45DB-9741-9F3A-10CD284A34A3}" type="datetime1">
              <a:rPr lang="en-US" smtClean="0"/>
              <a:t>11/28/2017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#WGA17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29183-DAEC-A943-B057-C6E9AF0653E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7677354" y="6250689"/>
            <a:ext cx="1146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9F7EC"/>
                </a:solidFill>
                <a:latin typeface="Fira Sans Regular"/>
                <a:cs typeface="Fira Sans Regular"/>
              </a:rPr>
              <a:t>westgov.org</a:t>
            </a:r>
            <a:endParaRPr lang="en-US" sz="1400" dirty="0">
              <a:solidFill>
                <a:srgbClr val="F9F7EC"/>
              </a:solidFill>
              <a:latin typeface="Fira Sans Regular"/>
              <a:cs typeface="Fira Sans Regular"/>
            </a:endParaRPr>
          </a:p>
        </p:txBody>
      </p:sp>
      <p:pic>
        <p:nvPicPr>
          <p:cNvPr id="8" name="Picture 7" descr="coverlogo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93"/>
          <a:stretch/>
        </p:blipFill>
        <p:spPr>
          <a:xfrm>
            <a:off x="0" y="2720912"/>
            <a:ext cx="1503068" cy="859536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1789247" y="1744129"/>
            <a:ext cx="0" cy="3094439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2041525" y="2105306"/>
            <a:ext cx="3986213" cy="42862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KEYNOTE</a:t>
            </a:r>
          </a:p>
        </p:txBody>
      </p:sp>
    </p:spTree>
    <p:extLst>
      <p:ext uri="{BB962C8B-B14F-4D97-AF65-F5344CB8AC3E}">
        <p14:creationId xmlns:p14="http://schemas.microsoft.com/office/powerpoint/2010/main" val="139883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ootr_with log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8346"/>
            <a:ext cx="9144000" cy="6396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446787"/>
            <a:ext cx="8229600" cy="585375"/>
          </a:xfrm>
        </p:spPr>
        <p:txBody>
          <a:bodyPr anchor="t">
            <a:normAutofit/>
          </a:bodyPr>
          <a:lstStyle>
            <a:lvl1pPr algn="l">
              <a:defRPr sz="32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2058367"/>
            <a:ext cx="8229600" cy="408228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 baseline="0">
                <a:solidFill>
                  <a:schemeClr val="accent2"/>
                </a:solidFill>
              </a:defRPr>
            </a:lvl1pPr>
            <a:lvl2pPr marL="458788" indent="-233363">
              <a:buFont typeface="Arial"/>
              <a:buChar char="•"/>
              <a:defRPr sz="2000">
                <a:solidFill>
                  <a:schemeClr val="accent2"/>
                </a:solidFill>
              </a:defRPr>
            </a:lvl2pPr>
            <a:lvl3pPr marL="682625" indent="-223838">
              <a:buFont typeface="Arial"/>
              <a:buChar char="•"/>
              <a:defRPr sz="2000">
                <a:solidFill>
                  <a:schemeClr val="accent2"/>
                </a:solidFill>
              </a:defRPr>
            </a:lvl3pPr>
            <a:lvl4pPr marL="915988" indent="-233363">
              <a:buFont typeface="Arial"/>
              <a:buChar char="•"/>
              <a:defRPr sz="2000">
                <a:solidFill>
                  <a:schemeClr val="accent2"/>
                </a:solidFill>
              </a:defRPr>
            </a:lvl4pPr>
            <a:lvl5pPr marL="1141413" indent="-225425">
              <a:buFont typeface="Arial"/>
              <a:buChar char="•"/>
              <a:defRPr sz="20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Slide Content, no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D9A8D-B5A1-C145-B37E-D5B3F261DEBC}" type="datetime1">
              <a:rPr lang="en-US" smtClean="0"/>
              <a:t>11/28/2017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#WGA17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29183-DAEC-A943-B057-C6E9AF0653E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7677354" y="6250689"/>
            <a:ext cx="1146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9F7EC"/>
                </a:solidFill>
                <a:latin typeface="Fira Sans Regular"/>
                <a:cs typeface="Fira Sans Regular"/>
              </a:rPr>
              <a:t>westgov.org</a:t>
            </a:r>
            <a:endParaRPr lang="en-US" sz="1400" dirty="0">
              <a:solidFill>
                <a:srgbClr val="F9F7EC"/>
              </a:solidFill>
              <a:latin typeface="Fira Sans Regular"/>
              <a:cs typeface="Fira Sans Regular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199" y="1036820"/>
            <a:ext cx="8229600" cy="346075"/>
          </a:xfrm>
        </p:spPr>
        <p:txBody>
          <a:bodyPr anchor="t">
            <a:noAutofit/>
          </a:bodyPr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</p:spTree>
    <p:extLst>
      <p:ext uri="{BB962C8B-B14F-4D97-AF65-F5344CB8AC3E}">
        <p14:creationId xmlns:p14="http://schemas.microsoft.com/office/powerpoint/2010/main" val="3994960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onten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ootr_with log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8346"/>
            <a:ext cx="9144000" cy="6396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446787"/>
            <a:ext cx="4114800" cy="585375"/>
          </a:xfrm>
        </p:spPr>
        <p:txBody>
          <a:bodyPr anchor="t">
            <a:normAutofit/>
          </a:bodyPr>
          <a:lstStyle>
            <a:lvl1pPr algn="l">
              <a:defRPr sz="32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2058367"/>
            <a:ext cx="4114800" cy="408228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 baseline="0">
                <a:solidFill>
                  <a:schemeClr val="accent2"/>
                </a:solidFill>
              </a:defRPr>
            </a:lvl1pPr>
            <a:lvl2pPr marL="458788" indent="-233363">
              <a:buFont typeface="Arial"/>
              <a:buChar char="•"/>
              <a:defRPr sz="2000">
                <a:solidFill>
                  <a:schemeClr val="accent2"/>
                </a:solidFill>
              </a:defRPr>
            </a:lvl2pPr>
            <a:lvl3pPr marL="682625" indent="-223838">
              <a:buFont typeface="Arial"/>
              <a:buChar char="•"/>
              <a:defRPr sz="2000">
                <a:solidFill>
                  <a:schemeClr val="accent2"/>
                </a:solidFill>
              </a:defRPr>
            </a:lvl3pPr>
            <a:lvl4pPr marL="915988" indent="-233363">
              <a:buFont typeface="Arial"/>
              <a:buChar char="•"/>
              <a:defRPr sz="2000">
                <a:solidFill>
                  <a:schemeClr val="accent2"/>
                </a:solidFill>
              </a:defRPr>
            </a:lvl4pPr>
            <a:lvl5pPr marL="1141413" indent="-225425">
              <a:buFont typeface="Arial"/>
              <a:buChar char="•"/>
              <a:defRPr sz="20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Slide Content, no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D9A8D-B5A1-C145-B37E-D5B3F261DEBC}" type="datetime1">
              <a:rPr lang="en-US" smtClean="0"/>
              <a:t>11/28/2017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#WGA17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29183-DAEC-A943-B057-C6E9AF0653E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7677354" y="6250689"/>
            <a:ext cx="1146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9F7EC"/>
                </a:solidFill>
                <a:latin typeface="Fira Sans Regular"/>
                <a:cs typeface="Fira Sans Regular"/>
              </a:rPr>
              <a:t>westgov.org</a:t>
            </a:r>
            <a:endParaRPr lang="en-US" sz="1400" dirty="0">
              <a:solidFill>
                <a:srgbClr val="F9F7EC"/>
              </a:solidFill>
              <a:latin typeface="Fira Sans Regular"/>
              <a:cs typeface="Fira Sans Regular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199" y="1036820"/>
            <a:ext cx="4114800" cy="346075"/>
          </a:xfrm>
        </p:spPr>
        <p:txBody>
          <a:bodyPr anchor="t">
            <a:noAutofit/>
          </a:bodyPr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4572000" y="0"/>
            <a:ext cx="4572000" cy="621823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472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917678"/>
            <a:ext cx="8229600" cy="682522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 marL="342900" indent="-342900">
              <a:buFont typeface="Arial"/>
              <a:buChar char="•"/>
              <a:defRPr sz="2000">
                <a:solidFill>
                  <a:srgbClr val="94795D"/>
                </a:solidFill>
              </a:defRPr>
            </a:lvl1pPr>
            <a:lvl2pPr marL="742950" indent="-285750">
              <a:buFont typeface="Arial"/>
              <a:buChar char="•"/>
              <a:defRPr sz="2000">
                <a:solidFill>
                  <a:srgbClr val="94795D"/>
                </a:solidFill>
              </a:defRPr>
            </a:lvl2pPr>
            <a:lvl3pPr marL="1143000" indent="-228600">
              <a:buFont typeface="Arial"/>
              <a:buChar char="•"/>
              <a:defRPr sz="2000">
                <a:solidFill>
                  <a:srgbClr val="94795D"/>
                </a:solidFill>
              </a:defRPr>
            </a:lvl3pPr>
            <a:lvl4pPr marL="1600200" indent="-228600">
              <a:buFont typeface="Arial"/>
              <a:buChar char="•"/>
              <a:defRPr sz="2000">
                <a:solidFill>
                  <a:srgbClr val="94795D"/>
                </a:solidFill>
              </a:defRPr>
            </a:lvl4pPr>
            <a:lvl5pPr marL="2057400" indent="-228600">
              <a:buFont typeface="Arial"/>
              <a:buChar char="•"/>
              <a:defRPr sz="2000">
                <a:solidFill>
                  <a:srgbClr val="94795D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 marL="342900" indent="-342900">
              <a:buFont typeface="Arial"/>
              <a:buChar char="•"/>
              <a:defRPr sz="2000">
                <a:solidFill>
                  <a:srgbClr val="94795D"/>
                </a:solidFill>
              </a:defRPr>
            </a:lvl1pPr>
            <a:lvl2pPr marL="742950" indent="-285750">
              <a:buFont typeface="Arial"/>
              <a:buChar char="•"/>
              <a:defRPr sz="2000">
                <a:solidFill>
                  <a:srgbClr val="94795D"/>
                </a:solidFill>
              </a:defRPr>
            </a:lvl2pPr>
            <a:lvl3pPr marL="1143000" indent="-228600">
              <a:buFont typeface="Arial"/>
              <a:buChar char="•"/>
              <a:defRPr sz="2000">
                <a:solidFill>
                  <a:srgbClr val="94795D"/>
                </a:solidFill>
              </a:defRPr>
            </a:lvl3pPr>
            <a:lvl4pPr marL="1600200" indent="-228600">
              <a:buFont typeface="Arial"/>
              <a:buChar char="•"/>
              <a:defRPr sz="2000">
                <a:solidFill>
                  <a:srgbClr val="94795D"/>
                </a:solidFill>
              </a:defRPr>
            </a:lvl4pPr>
            <a:lvl5pPr marL="2057400" indent="-228600">
              <a:buFont typeface="Arial"/>
              <a:buChar char="•"/>
              <a:defRPr sz="2000">
                <a:solidFill>
                  <a:srgbClr val="94795D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CB37A-5279-CB40-9D06-B8B62BE08878}" type="datetime1">
              <a:rPr lang="en-US" smtClean="0"/>
              <a:t>11/28/2017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#WGA17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29183-DAEC-A943-B057-C6E9AF0653E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7677354" y="6250689"/>
            <a:ext cx="1146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9F7EC"/>
                </a:solidFill>
                <a:latin typeface="Fira Sans Regular"/>
                <a:cs typeface="Fira Sans Regular"/>
              </a:rPr>
              <a:t>westgov.org</a:t>
            </a:r>
            <a:endParaRPr lang="en-US" sz="1400" dirty="0">
              <a:solidFill>
                <a:srgbClr val="F9F7EC"/>
              </a:solidFill>
              <a:latin typeface="Fira Sans Regular"/>
              <a:cs typeface="Fira Sans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346728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921938"/>
            <a:ext cx="8229600" cy="1143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837BA-1DFB-2A41-B9C9-44B75FDFD120}" type="datetime1">
              <a:rPr lang="en-US" smtClean="0"/>
              <a:t>11/28/2017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#WGA17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29183-DAEC-A943-B057-C6E9AF0653E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7677354" y="6250689"/>
            <a:ext cx="1146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9F7EC"/>
                </a:solidFill>
                <a:latin typeface="Fira Sans Regular"/>
                <a:cs typeface="Fira Sans Regular"/>
              </a:rPr>
              <a:t>westgov.org</a:t>
            </a:r>
            <a:endParaRPr lang="en-US" sz="1400" dirty="0">
              <a:solidFill>
                <a:srgbClr val="F9F7EC"/>
              </a:solidFill>
              <a:latin typeface="Fira Sans Regular"/>
              <a:cs typeface="Fira Sans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542181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5FC43-7941-3C4C-890B-D72070280DA6}" type="datetime1">
              <a:rPr lang="en-US" smtClean="0"/>
              <a:t>11/28/2017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#WGA17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29183-DAEC-A943-B057-C6E9AF0653E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7677354" y="6250689"/>
            <a:ext cx="1146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9F7EC"/>
                </a:solidFill>
                <a:latin typeface="Fira Sans Regular"/>
                <a:cs typeface="Fira Sans Regular"/>
              </a:rPr>
              <a:t>westgov.org</a:t>
            </a:r>
            <a:endParaRPr lang="en-US" sz="1400" dirty="0">
              <a:solidFill>
                <a:srgbClr val="F9F7EC"/>
              </a:solidFill>
              <a:latin typeface="Fira Sans Regular"/>
              <a:cs typeface="Fira Sans Regular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22585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6925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917678"/>
            <a:ext cx="8229600" cy="682522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 marL="342900" indent="-342900">
              <a:buFont typeface="Arial"/>
              <a:buChar char="•"/>
              <a:defRPr sz="2000">
                <a:solidFill>
                  <a:srgbClr val="94795D"/>
                </a:solidFill>
              </a:defRPr>
            </a:lvl1pPr>
            <a:lvl2pPr marL="742950" indent="-285750">
              <a:buFont typeface="Arial"/>
              <a:buChar char="•"/>
              <a:defRPr sz="2000">
                <a:solidFill>
                  <a:srgbClr val="94795D"/>
                </a:solidFill>
              </a:defRPr>
            </a:lvl2pPr>
            <a:lvl3pPr marL="1143000" indent="-228600">
              <a:buFont typeface="Arial"/>
              <a:buChar char="•"/>
              <a:defRPr sz="2000">
                <a:solidFill>
                  <a:srgbClr val="94795D"/>
                </a:solidFill>
              </a:defRPr>
            </a:lvl3pPr>
            <a:lvl4pPr marL="1600200" indent="-228600">
              <a:buFont typeface="Arial"/>
              <a:buChar char="•"/>
              <a:defRPr sz="2000">
                <a:solidFill>
                  <a:srgbClr val="94795D"/>
                </a:solidFill>
              </a:defRPr>
            </a:lvl4pPr>
            <a:lvl5pPr marL="2057400" indent="-228600">
              <a:buFont typeface="Arial"/>
              <a:buChar char="•"/>
              <a:defRPr sz="2000">
                <a:solidFill>
                  <a:srgbClr val="94795D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526F3-A888-6244-9EFA-8B8D70739BDA}" type="datetime1">
              <a:rPr lang="en-US" smtClean="0"/>
              <a:t>11/28/2017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#WGA17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29183-DAEC-A943-B057-C6E9AF0653E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7677354" y="6250689"/>
            <a:ext cx="1146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9F7EC"/>
                </a:solidFill>
                <a:latin typeface="Fira Sans Regular"/>
                <a:cs typeface="Fira Sans Regular"/>
              </a:rPr>
              <a:t>westgov.org</a:t>
            </a:r>
            <a:endParaRPr lang="en-US" sz="1400" dirty="0">
              <a:solidFill>
                <a:srgbClr val="F9F7EC"/>
              </a:solidFill>
              <a:latin typeface="Fira Sans Regular"/>
              <a:cs typeface="Fira Sans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925450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7571606" y="1157401"/>
            <a:ext cx="1115194" cy="4968762"/>
          </a:xfrm>
        </p:spPr>
        <p:txBody>
          <a:bodyPr vert="eaVert"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199" y="1157401"/>
            <a:ext cx="6969725" cy="4968762"/>
          </a:xfrm>
        </p:spPr>
        <p:txBody>
          <a:bodyPr vert="eaVert">
            <a:normAutofit/>
          </a:bodyPr>
          <a:lstStyle>
            <a:lvl1pPr marL="342900" indent="-342900">
              <a:buFont typeface="Arial"/>
              <a:buChar char="•"/>
              <a:defRPr sz="2000">
                <a:solidFill>
                  <a:schemeClr val="accent2"/>
                </a:solidFill>
              </a:defRPr>
            </a:lvl1pPr>
            <a:lvl2pPr marL="742950" indent="-285750">
              <a:buFont typeface="Arial"/>
              <a:buChar char="•"/>
              <a:defRPr sz="2000">
                <a:solidFill>
                  <a:schemeClr val="accent2"/>
                </a:solidFill>
              </a:defRPr>
            </a:lvl2pPr>
            <a:lvl3pPr marL="1143000" indent="-228600">
              <a:buFont typeface="Arial"/>
              <a:buChar char="•"/>
              <a:defRPr sz="2000">
                <a:solidFill>
                  <a:schemeClr val="accent2"/>
                </a:solidFill>
              </a:defRPr>
            </a:lvl3pPr>
            <a:lvl4pPr marL="1600200" indent="-228600">
              <a:buFont typeface="Arial"/>
              <a:buChar char="•"/>
              <a:defRPr sz="2000">
                <a:solidFill>
                  <a:schemeClr val="accent2"/>
                </a:solidFill>
              </a:defRPr>
            </a:lvl4pPr>
            <a:lvl5pPr marL="2057400" indent="-228600">
              <a:buFont typeface="Arial"/>
              <a:buChar char="•"/>
              <a:defRPr sz="20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CD58A-3599-C740-A5F6-00281CD82059}" type="datetime1">
              <a:rPr lang="en-US" smtClean="0"/>
              <a:t>11/28/2017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#WGA17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29183-DAEC-A943-B057-C6E9AF0653E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7677354" y="6250689"/>
            <a:ext cx="1146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9F7EC"/>
                </a:solidFill>
                <a:latin typeface="Fira Sans Regular"/>
                <a:cs typeface="Fira Sans Regular"/>
              </a:rPr>
              <a:t>westgov.org</a:t>
            </a:r>
            <a:endParaRPr lang="en-US" sz="1400" dirty="0">
              <a:solidFill>
                <a:srgbClr val="F9F7EC"/>
              </a:solidFill>
              <a:latin typeface="Fira Sans Regular"/>
              <a:cs typeface="Fira Sans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316615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eader image.jp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505456"/>
          </a:xfrm>
          <a:prstGeom prst="rect">
            <a:avLst/>
          </a:prstGeom>
        </p:spPr>
      </p:pic>
      <p:pic>
        <p:nvPicPr>
          <p:cNvPr id="7" name="Picture 6" descr="footr_with logo.jp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8346"/>
            <a:ext cx="9144000" cy="63965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66297" y="64447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2"/>
                </a:solidFill>
                <a:latin typeface="Fira Sans Regular"/>
                <a:cs typeface="Fira Sans Regular"/>
              </a:defRPr>
            </a:lvl1pPr>
          </a:lstStyle>
          <a:p>
            <a:fld id="{A6F1EF14-E83E-2F48-AE59-520108AD58BA}" type="datetime1">
              <a:rPr lang="en-US" smtClean="0"/>
              <a:t>11/28/2017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77354" y="6444768"/>
            <a:ext cx="10094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2"/>
                </a:solidFill>
                <a:latin typeface="Fira Sans Regular"/>
                <a:cs typeface="Fira Sans Regular"/>
              </a:defRPr>
            </a:lvl1pPr>
          </a:lstStyle>
          <a:p>
            <a:r>
              <a:rPr lang="en-US"/>
              <a:t>#WGA17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76900" y="64447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2"/>
                </a:solidFill>
                <a:latin typeface="Fira Sans Regular"/>
                <a:cs typeface="Fira Sans Regular"/>
              </a:defRPr>
            </a:lvl1pPr>
          </a:lstStyle>
          <a:p>
            <a:fld id="{05D29183-DAEC-A943-B057-C6E9AF0653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372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60" r:id="rId4"/>
    <p:sldLayoutId id="2147483652" r:id="rId5"/>
    <p:sldLayoutId id="2147483654" r:id="rId6"/>
    <p:sldLayoutId id="2147483655" r:id="rId7"/>
    <p:sldLayoutId id="2147483658" r:id="rId8"/>
    <p:sldLayoutId id="2147483659" r:id="rId9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 better</a:t>
            </a:r>
            <a:br>
              <a:rPr lang="en-US" dirty="0"/>
            </a:br>
            <a:r>
              <a:rPr lang="en-US" dirty="0"/>
              <a:t>presidential Transition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JIM OGSBURY</a:t>
            </a:r>
            <a:br>
              <a:rPr lang="en-US" dirty="0"/>
            </a:br>
            <a:r>
              <a:rPr lang="en-US" dirty="0"/>
              <a:t>Executive Director</a:t>
            </a:r>
          </a:p>
        </p:txBody>
      </p:sp>
      <p:pic>
        <p:nvPicPr>
          <p:cNvPr id="7" name="Picture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" r="2286"/>
          <a:stretch>
            <a:fillRect/>
          </a:stretch>
        </p:blipFill>
        <p:spPr>
          <a:xfrm>
            <a:off x="0" y="0"/>
            <a:ext cx="9144000" cy="622585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3530642"/>
            <a:ext cx="8229600" cy="68252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Bill Whitacre</a:t>
            </a:r>
          </a:p>
          <a:p>
            <a:r>
              <a:rPr lang="en-US" sz="3200" b="1" dirty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Policy Advisor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77" y="-26720"/>
            <a:ext cx="9161877" cy="29213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892" y="576539"/>
            <a:ext cx="4014216" cy="128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235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#WGA17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98" y="878930"/>
            <a:ext cx="7758684" cy="522122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534316"/>
            <a:ext cx="8229600" cy="89963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Georgia" charset="0"/>
                <a:ea typeface="Georgia" charset="0"/>
                <a:cs typeface="Georgia" charset="0"/>
              </a:rPr>
              <a:t>THE STATES</a:t>
            </a:r>
          </a:p>
        </p:txBody>
      </p:sp>
    </p:spTree>
    <p:extLst>
      <p:ext uri="{BB962C8B-B14F-4D97-AF65-F5344CB8AC3E}">
        <p14:creationId xmlns:p14="http://schemas.microsoft.com/office/powerpoint/2010/main" val="2982872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30" y="1410195"/>
            <a:ext cx="8642337" cy="4268354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199" y="611892"/>
            <a:ext cx="8229600" cy="79830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Georgia" charset="0"/>
                <a:ea typeface="Georgia" charset="0"/>
                <a:cs typeface="Georgia" charset="0"/>
              </a:rPr>
              <a:t>THE GOVERNORS</a:t>
            </a:r>
          </a:p>
        </p:txBody>
      </p:sp>
    </p:spTree>
    <p:extLst>
      <p:ext uri="{BB962C8B-B14F-4D97-AF65-F5344CB8AC3E}">
        <p14:creationId xmlns:p14="http://schemas.microsoft.com/office/powerpoint/2010/main" val="1420876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#WGA17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" y="-1"/>
            <a:ext cx="9124635" cy="290945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356260"/>
            <a:ext cx="8229600" cy="107768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Georgia" charset="0"/>
                <a:ea typeface="Georgia" charset="0"/>
                <a:cs typeface="Georgia" charset="0"/>
              </a:rPr>
              <a:t>Western Governors engage on invasive species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8711406D-6726-4D90-B8AB-AE5333C0FCD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9842" r="9842"/>
          <a:stretch>
            <a:fillRect/>
          </a:stretch>
        </p:blipFill>
        <p:spPr>
          <a:xfrm>
            <a:off x="321738" y="2285693"/>
            <a:ext cx="4453139" cy="3032000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2E3EAF-196D-4B37-ADEE-30ECC35B47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6225" y="1682051"/>
            <a:ext cx="3753251" cy="423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7374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#WGA17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" y="-20783"/>
            <a:ext cx="9124635" cy="290945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356260"/>
            <a:ext cx="8229600" cy="107768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Georgia" charset="0"/>
                <a:ea typeface="Georgia" charset="0"/>
                <a:cs typeface="Georgia" charset="0"/>
              </a:rPr>
              <a:t>Policy Resolution:</a:t>
            </a:r>
          </a:p>
          <a:p>
            <a:r>
              <a:rPr lang="en-US" sz="3200" b="1" i="1" dirty="0">
                <a:latin typeface="Georgia" charset="0"/>
                <a:ea typeface="Georgia" charset="0"/>
                <a:cs typeface="Georgia" charset="0"/>
              </a:rPr>
              <a:t>Combating Invasive Species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354B04-4BB5-4D88-B7FC-47D4257C1E41}"/>
              </a:ext>
            </a:extLst>
          </p:cNvPr>
          <p:cNvSpPr txBox="1"/>
          <p:nvPr/>
        </p:nvSpPr>
        <p:spPr>
          <a:xfrm>
            <a:off x="648929" y="2013011"/>
            <a:ext cx="2369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977132A1-BECB-4F54-9A5B-EE4C5A4516C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8695" r="8695"/>
          <a:stretch>
            <a:fillRect/>
          </a:stretch>
        </p:blipFill>
        <p:spPr>
          <a:xfrm>
            <a:off x="281151" y="1821214"/>
            <a:ext cx="3986063" cy="2713983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1EB279-B033-48E8-8096-D17F34BB15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6095" y="2888672"/>
            <a:ext cx="4265955" cy="278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20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#WGA17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021"/>
            <a:ext cx="9124635" cy="290945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356260"/>
            <a:ext cx="8229600" cy="107768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Georgia" charset="0"/>
                <a:ea typeface="Georgia" charset="0"/>
                <a:cs typeface="Georgia" charset="0"/>
              </a:rPr>
              <a:t>West-wide Invasive Species</a:t>
            </a:r>
          </a:p>
          <a:p>
            <a:r>
              <a:rPr lang="en-US" sz="3200" b="1" dirty="0">
                <a:latin typeface="Georgia" charset="0"/>
                <a:ea typeface="Georgia" charset="0"/>
                <a:cs typeface="Georgia" charset="0"/>
              </a:rPr>
              <a:t>Risk-assessment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65087226-165C-4EEB-8FB7-0DE86ADA9E9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317" b="317"/>
          <a:stretch>
            <a:fillRect/>
          </a:stretch>
        </p:blipFill>
        <p:spPr>
          <a:xfrm>
            <a:off x="1317521" y="1543671"/>
            <a:ext cx="6477820" cy="4410542"/>
          </a:xfrm>
        </p:spPr>
      </p:pic>
    </p:spTree>
    <p:extLst>
      <p:ext uri="{BB962C8B-B14F-4D97-AF65-F5344CB8AC3E}">
        <p14:creationId xmlns:p14="http://schemas.microsoft.com/office/powerpoint/2010/main" val="3465626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#WGA17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783"/>
            <a:ext cx="9124635" cy="290945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356260"/>
            <a:ext cx="8229600" cy="107768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Georgia" charset="0"/>
                <a:ea typeface="Georgia" charset="0"/>
                <a:cs typeface="Georgia" charset="0"/>
              </a:rPr>
              <a:t>Data Management and Exchange Protocols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7E9C9FF-7354-4123-9CD6-6EF52376C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4231" y="1810988"/>
            <a:ext cx="6275537" cy="4188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4843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#WGA17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" y="-1"/>
            <a:ext cx="9124635" cy="290945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356260"/>
            <a:ext cx="8229600" cy="107768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Georgia" charset="0"/>
                <a:ea typeface="Georgia" charset="0"/>
                <a:cs typeface="Georgia" charset="0"/>
              </a:rPr>
              <a:t>Invasive Species Data Portal and Clearinghouse</a:t>
            </a:r>
          </a:p>
        </p:txBody>
      </p:sp>
      <p:pic>
        <p:nvPicPr>
          <p:cNvPr id="1026" name="Picture 2" descr="Image result for wga critical habitat assessment tool">
            <a:extLst>
              <a:ext uri="{FF2B5EF4-FFF2-40B4-BE49-F238E27FC236}">
                <a16:creationId xmlns:a16="http://schemas.microsoft.com/office/drawing/2014/main" id="{439B5C94-0C9E-4A86-9942-55ABD1FAF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02" y="1790206"/>
            <a:ext cx="8501995" cy="332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887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 better</a:t>
            </a:r>
            <a:br>
              <a:rPr lang="en-US" dirty="0"/>
            </a:br>
            <a:r>
              <a:rPr lang="en-US" dirty="0"/>
              <a:t>presidential Transition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JIM OGSBURY</a:t>
            </a:r>
            <a:br>
              <a:rPr lang="en-US" dirty="0"/>
            </a:br>
            <a:r>
              <a:rPr lang="en-US" dirty="0"/>
              <a:t>Executive Director</a:t>
            </a:r>
          </a:p>
        </p:txBody>
      </p:sp>
      <p:pic>
        <p:nvPicPr>
          <p:cNvPr id="7" name="Picture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" r="2286"/>
          <a:stretch>
            <a:fillRect/>
          </a:stretch>
        </p:blipFill>
        <p:spPr>
          <a:xfrm>
            <a:off x="0" y="0"/>
            <a:ext cx="9144000" cy="622585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3530642"/>
            <a:ext cx="8229600" cy="68252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Bill Whitacre</a:t>
            </a:r>
          </a:p>
          <a:p>
            <a:r>
              <a:rPr lang="en-US" sz="2800" b="1" dirty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Policy Advisor</a:t>
            </a:r>
          </a:p>
          <a:p>
            <a:r>
              <a:rPr lang="en-US" sz="2800" b="1" dirty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bwhitacre@westgov.org</a:t>
            </a:r>
          </a:p>
          <a:p>
            <a:r>
              <a:rPr lang="en-US" sz="2800" b="1" dirty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720.897.4538</a:t>
            </a:r>
          </a:p>
          <a:p>
            <a:endParaRPr lang="en-US" sz="3200" b="1" dirty="0">
              <a:solidFill>
                <a:schemeClr val="bg1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77" y="-65215"/>
            <a:ext cx="9161877" cy="29213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892" y="576539"/>
            <a:ext cx="4014216" cy="128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7751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WGA">
      <a:dk1>
        <a:srgbClr val="54585A"/>
      </a:dk1>
      <a:lt1>
        <a:sysClr val="window" lastClr="FFFFFF"/>
      </a:lt1>
      <a:dk2>
        <a:srgbClr val="4F2C1D"/>
      </a:dk2>
      <a:lt2>
        <a:srgbClr val="F9F7EC"/>
      </a:lt2>
      <a:accent1>
        <a:srgbClr val="703F2A"/>
      </a:accent1>
      <a:accent2>
        <a:srgbClr val="94795D"/>
      </a:accent2>
      <a:accent3>
        <a:srgbClr val="C7B299"/>
      </a:accent3>
      <a:accent4>
        <a:srgbClr val="FF8F1C"/>
      </a:accent4>
      <a:accent5>
        <a:srgbClr val="4BACC6"/>
      </a:accent5>
      <a:accent6>
        <a:srgbClr val="55AF4B"/>
      </a:accent6>
      <a:hlink>
        <a:srgbClr val="FF8F1C"/>
      </a:hlink>
      <a:folHlink>
        <a:srgbClr val="4BACC6"/>
      </a:folHlink>
    </a:clrScheme>
    <a:fontScheme name="Office 2">
      <a:majorFont>
        <a:latin typeface="Clarendon LT Std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larendon LT Std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WGA_v1</Template>
  <TotalTime>1815</TotalTime>
  <Words>67</Words>
  <Application>Microsoft Office PowerPoint</Application>
  <PresentationFormat>On-screen Show (4:3)</PresentationFormat>
  <Paragraphs>25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Clarendon LT Std</vt:lpstr>
      <vt:lpstr>Fira Sans Regular</vt:lpstr>
      <vt:lpstr>Georgia</vt:lpstr>
      <vt:lpstr>Office Theme</vt:lpstr>
      <vt:lpstr>Building a better presidential Transition</vt:lpstr>
      <vt:lpstr>PowerPoint Presentation</vt:lpstr>
      <vt:lpstr>THE GOVERNORS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Building a better presidential Transition</vt:lpstr>
    </vt:vector>
  </TitlesOfParts>
  <Company>p&amp;f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2017 ANNUAL MEETING</dc:title>
  <dc:creator>Joe Rassenfoss</dc:creator>
  <cp:lastModifiedBy>Bill Whitacre</cp:lastModifiedBy>
  <cp:revision>41</cp:revision>
  <cp:lastPrinted>2017-10-12T18:59:31Z</cp:lastPrinted>
  <dcterms:created xsi:type="dcterms:W3CDTF">2017-05-26T16:23:18Z</dcterms:created>
  <dcterms:modified xsi:type="dcterms:W3CDTF">2017-11-29T15:08:43Z</dcterms:modified>
</cp:coreProperties>
</file>