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handoutMasterIdLst>
    <p:handoutMasterId r:id="rId9"/>
  </p:handoutMasterIdLst>
  <p:sldIdLst>
    <p:sldId id="329" r:id="rId2"/>
    <p:sldId id="396" r:id="rId3"/>
    <p:sldId id="397" r:id="rId4"/>
    <p:sldId id="398" r:id="rId5"/>
    <p:sldId id="399" r:id="rId6"/>
    <p:sldId id="3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62" autoAdjust="0"/>
  </p:normalViewPr>
  <p:slideViewPr>
    <p:cSldViewPr>
      <p:cViewPr>
        <p:scale>
          <a:sx n="70" d="100"/>
          <a:sy n="70" d="100"/>
        </p:scale>
        <p:origin x="-2730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57EFE-93D8-43B3-9724-BE1DC0B32999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FC7C-A8D4-49D3-8211-9EC93994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50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C252E-9DC7-4F1C-A293-3B14868BB556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FC473-B663-4EC0-96EA-F4C0DD41E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8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4063-E00D-488D-8E70-946A84588C7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4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8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8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E2224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9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4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48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6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6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17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979FCF-DD7B-494C-93C7-EA6968516CAE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11/1/2017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C25E-A687-4CE1-B53B-01FBB752778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7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7F640DA-6D39-475F-AD1E-87BA2C341D2C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11/1/2017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57EB601-A50C-4DE4-8410-04AA9C5C1B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5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E2224"/>
                </a:solidFill>
              </a:rPr>
              <a:t>WWCC 2017 Annual Meeting</a:t>
            </a:r>
            <a:r>
              <a:rPr lang="en-US" sz="2400" dirty="0">
                <a:solidFill>
                  <a:srgbClr val="2E2224"/>
                </a:solidFill>
              </a:rPr>
              <a:t> </a:t>
            </a:r>
            <a:r>
              <a:rPr lang="en-US" sz="2400" dirty="0" smtClean="0">
                <a:solidFill>
                  <a:srgbClr val="2E2224"/>
                </a:solidFill>
              </a:rPr>
              <a:t>Colorado Update</a:t>
            </a:r>
            <a:endParaRPr lang="en-US" sz="2400" dirty="0">
              <a:solidFill>
                <a:srgbClr val="2E222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967" y="5213866"/>
            <a:ext cx="1400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Dalmatian toadflax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27072"/>
            <a:ext cx="7403464" cy="493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6772" y="688032"/>
            <a:ext cx="6664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E2224"/>
                </a:solidFill>
              </a:rPr>
              <a:t>CDA Noxious Weed Program Update - 2017</a:t>
            </a:r>
            <a:endParaRPr lang="en-US" sz="2800" b="1" dirty="0">
              <a:solidFill>
                <a:srgbClr val="2E222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772" y="1600200"/>
            <a:ext cx="6939720" cy="255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7030A0"/>
                </a:solidFill>
              </a:rPr>
              <a:t>Noxious weed mapping – move to </a:t>
            </a:r>
            <a:r>
              <a:rPr lang="en-US" sz="2800" i="1" dirty="0" err="1" smtClean="0">
                <a:solidFill>
                  <a:srgbClr val="7030A0"/>
                </a:solidFill>
              </a:rPr>
              <a:t>EDDMapS</a:t>
            </a:r>
            <a:endParaRPr lang="en-US" sz="2800" i="1" dirty="0" smtClean="0">
              <a:solidFill>
                <a:srgbClr val="7030A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7030A0"/>
                </a:solidFill>
              </a:rPr>
              <a:t>Listing decision process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7030A0"/>
                </a:solidFill>
              </a:rPr>
              <a:t>EDRR framework</a:t>
            </a:r>
            <a:endParaRPr lang="en-US" sz="2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6772" y="688032"/>
            <a:ext cx="6664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E2224"/>
                </a:solidFill>
              </a:rPr>
              <a:t>CDA Noxious Weed Program Update - 2017</a:t>
            </a:r>
            <a:endParaRPr lang="en-US" sz="2800" b="1" dirty="0">
              <a:solidFill>
                <a:srgbClr val="2E222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771" y="1600200"/>
            <a:ext cx="44358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7030A0"/>
                </a:solidFill>
              </a:rPr>
              <a:t>Regional cooperation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7030A0"/>
                </a:solidFill>
              </a:rPr>
              <a:t>Phragmites</a:t>
            </a:r>
            <a:r>
              <a:rPr lang="en-US" sz="2800" i="1" dirty="0" smtClean="0">
                <a:solidFill>
                  <a:srgbClr val="7030A0"/>
                </a:solidFill>
              </a:rPr>
              <a:t> study with CSU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7030A0"/>
                </a:solidFill>
              </a:rPr>
              <a:t>Updating strategic </a:t>
            </a:r>
            <a:r>
              <a:rPr lang="en-US" sz="2800" i="1" dirty="0" smtClean="0">
                <a:solidFill>
                  <a:srgbClr val="7030A0"/>
                </a:solidFill>
              </a:rPr>
              <a:t>plan</a:t>
            </a:r>
            <a:endParaRPr lang="en-US" sz="2800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8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6772" y="688032"/>
            <a:ext cx="6664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E2224"/>
                </a:solidFill>
              </a:rPr>
              <a:t>CDA Noxious Weed Program Update - 2017</a:t>
            </a:r>
            <a:endParaRPr lang="en-US" sz="2800" b="1" dirty="0">
              <a:solidFill>
                <a:srgbClr val="2E222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769" y="1524000"/>
            <a:ext cx="3961341" cy="325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7030A0"/>
                </a:solidFill>
              </a:rPr>
              <a:t>Weeds we’re watching: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7030A0"/>
                </a:solidFill>
              </a:rPr>
              <a:t>Old world bluestems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7030A0"/>
                </a:solidFill>
              </a:rPr>
              <a:t>Palmer amaranth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7030A0"/>
                </a:solidFill>
              </a:rPr>
              <a:t>Ventenata</a:t>
            </a:r>
            <a:r>
              <a:rPr lang="en-US" sz="2800" i="1" dirty="0" smtClean="0">
                <a:solidFill>
                  <a:srgbClr val="7030A0"/>
                </a:solidFill>
              </a:rPr>
              <a:t> grass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7030A0"/>
                </a:solidFill>
              </a:rPr>
              <a:t>Medusahead</a:t>
            </a:r>
            <a:r>
              <a:rPr lang="en-US" sz="2800" i="1" dirty="0" smtClean="0">
                <a:solidFill>
                  <a:srgbClr val="7030A0"/>
                </a:solidFill>
              </a:rPr>
              <a:t> rye</a:t>
            </a:r>
          </a:p>
        </p:txBody>
      </p:sp>
    </p:spTree>
    <p:extLst>
      <p:ext uri="{BB962C8B-B14F-4D97-AF65-F5344CB8AC3E}">
        <p14:creationId xmlns:p14="http://schemas.microsoft.com/office/powerpoint/2010/main" val="10513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5867400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J:\Admin\Logo\Logo2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36902"/>
          <a:stretch/>
        </p:blipFill>
        <p:spPr bwMode="auto">
          <a:xfrm>
            <a:off x="5943600" y="5939775"/>
            <a:ext cx="3048000" cy="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6772" y="688032"/>
            <a:ext cx="6664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E2224"/>
                </a:solidFill>
              </a:rPr>
              <a:t>CDA Noxious Weed Program Update - 2017</a:t>
            </a:r>
            <a:endParaRPr lang="en-US" sz="2800" b="1" dirty="0">
              <a:solidFill>
                <a:srgbClr val="2E222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768" y="1317565"/>
            <a:ext cx="4418197" cy="4549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rgbClr val="7030A0"/>
                </a:solidFill>
              </a:rPr>
              <a:t>Weeds we’re watching: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7030A0"/>
                </a:solidFill>
              </a:rPr>
              <a:t>Ornamental grasses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7030A0"/>
                </a:solidFill>
              </a:rPr>
              <a:t>Purple pampas grass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7030A0"/>
                </a:solidFill>
              </a:rPr>
              <a:t>Ravenna grass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7030A0"/>
                </a:solidFill>
              </a:rPr>
              <a:t>Russian sage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7030A0"/>
                </a:solidFill>
              </a:rPr>
              <a:t>Tree of heaven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7030A0"/>
                </a:solidFill>
              </a:rPr>
              <a:t>Siberian elm</a:t>
            </a:r>
          </a:p>
        </p:txBody>
      </p:sp>
    </p:spTree>
    <p:extLst>
      <p:ext uri="{BB962C8B-B14F-4D97-AF65-F5344CB8AC3E}">
        <p14:creationId xmlns:p14="http://schemas.microsoft.com/office/powerpoint/2010/main" val="379191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572001" cy="6883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0267" y="1977788"/>
            <a:ext cx="458657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Thank you!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  <a:p>
            <a:pPr algn="ctr"/>
            <a:endParaRPr lang="en-US" dirty="0" smtClean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Steve Ryder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State Weed Coordinator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Colorado Department of Agriculture</a:t>
            </a:r>
          </a:p>
          <a:p>
            <a:pPr algn="ct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(303) 869-9034 o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(303) 828-8329 c</a:t>
            </a:r>
          </a:p>
          <a:p>
            <a:pPr algn="ctr"/>
            <a:endParaRPr lang="en-US" sz="20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steve.ryder@state.co.us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</TotalTime>
  <Words>116</Words>
  <Application>Microsoft Office PowerPoint</Application>
  <PresentationFormat>On-screen Show (4:3)</PresentationFormat>
  <Paragraphs>42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Soho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Noxious Weed Advisory Committee January 31, 2012</dc:title>
  <dc:creator>steve.ryder</dc:creator>
  <cp:lastModifiedBy>Steve Ryder</cp:lastModifiedBy>
  <cp:revision>203</cp:revision>
  <dcterms:created xsi:type="dcterms:W3CDTF">2012-01-25T18:59:39Z</dcterms:created>
  <dcterms:modified xsi:type="dcterms:W3CDTF">2017-11-01T16:41:15Z</dcterms:modified>
</cp:coreProperties>
</file>