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  <p:sldMasterId id="2147483950" r:id="rId2"/>
    <p:sldMasterId id="2147483962" r:id="rId3"/>
    <p:sldMasterId id="2147483976" r:id="rId4"/>
    <p:sldMasterId id="2147484005" r:id="rId5"/>
    <p:sldMasterId id="2147484022" r:id="rId6"/>
    <p:sldMasterId id="2147484036" r:id="rId7"/>
    <p:sldMasterId id="2147484052" r:id="rId8"/>
  </p:sldMasterIdLst>
  <p:notesMasterIdLst>
    <p:notesMasterId r:id="rId27"/>
  </p:notesMasterIdLst>
  <p:handoutMasterIdLst>
    <p:handoutMasterId r:id="rId28"/>
  </p:handoutMasterIdLst>
  <p:sldIdLst>
    <p:sldId id="629" r:id="rId9"/>
    <p:sldId id="826" r:id="rId10"/>
    <p:sldId id="828" r:id="rId11"/>
    <p:sldId id="712" r:id="rId12"/>
    <p:sldId id="831" r:id="rId13"/>
    <p:sldId id="430" r:id="rId14"/>
    <p:sldId id="829" r:id="rId15"/>
    <p:sldId id="836" r:id="rId16"/>
    <p:sldId id="627" r:id="rId17"/>
    <p:sldId id="833" r:id="rId18"/>
    <p:sldId id="834" r:id="rId19"/>
    <p:sldId id="835" r:id="rId20"/>
    <p:sldId id="837" r:id="rId21"/>
    <p:sldId id="832" r:id="rId22"/>
    <p:sldId id="665" r:id="rId23"/>
    <p:sldId id="839" r:id="rId24"/>
    <p:sldId id="838" r:id="rId25"/>
    <p:sldId id="722" r:id="rId26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8" autoAdjust="0"/>
    <p:restoredTop sz="83514" autoAdjust="0"/>
  </p:normalViewPr>
  <p:slideViewPr>
    <p:cSldViewPr>
      <p:cViewPr varScale="1">
        <p:scale>
          <a:sx n="73" d="100"/>
          <a:sy n="73" d="100"/>
        </p:scale>
        <p:origin x="-177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1752" y="-102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nina.louden\Desktop\For%20Dan\Mortality%20plot%202013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ninalouden:Desktop:stan%20young:oSY%20unburn%20analysis%202010.xls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GRAPHICS!$B$247</c:f>
              <c:strCache>
                <c:ptCount val="1"/>
                <c:pt idx="0">
                  <c:v>Larvae</c:v>
                </c:pt>
              </c:strCache>
            </c:strRef>
          </c:tx>
          <c:spPr>
            <a:solidFill>
              <a:schemeClr val="tx1">
                <a:alpha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GRAPHICS!$A$248:$A$291</c:f>
              <c:numCache>
                <c:formatCode>General</c:formatCode>
                <c:ptCount val="4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5">
                  <c:v>1</c:v>
                </c:pt>
                <c:pt idx="16">
                  <c:v>2</c:v>
                </c:pt>
                <c:pt idx="17">
                  <c:v>3</c:v>
                </c:pt>
                <c:pt idx="18">
                  <c:v>4</c:v>
                </c:pt>
                <c:pt idx="19">
                  <c:v>5</c:v>
                </c:pt>
                <c:pt idx="20">
                  <c:v>6</c:v>
                </c:pt>
                <c:pt idx="21">
                  <c:v>7</c:v>
                </c:pt>
                <c:pt idx="22">
                  <c:v>8</c:v>
                </c:pt>
                <c:pt idx="23">
                  <c:v>9</c:v>
                </c:pt>
                <c:pt idx="24">
                  <c:v>10</c:v>
                </c:pt>
                <c:pt idx="25">
                  <c:v>11</c:v>
                </c:pt>
                <c:pt idx="26">
                  <c:v>12</c:v>
                </c:pt>
                <c:pt idx="27">
                  <c:v>13</c:v>
                </c:pt>
                <c:pt idx="28">
                  <c:v>14</c:v>
                </c:pt>
                <c:pt idx="30">
                  <c:v>1</c:v>
                </c:pt>
                <c:pt idx="31">
                  <c:v>2</c:v>
                </c:pt>
                <c:pt idx="32">
                  <c:v>3</c:v>
                </c:pt>
                <c:pt idx="33">
                  <c:v>4</c:v>
                </c:pt>
                <c:pt idx="34">
                  <c:v>5</c:v>
                </c:pt>
                <c:pt idx="35">
                  <c:v>6</c:v>
                </c:pt>
                <c:pt idx="36">
                  <c:v>7</c:v>
                </c:pt>
                <c:pt idx="37">
                  <c:v>8</c:v>
                </c:pt>
                <c:pt idx="38">
                  <c:v>9</c:v>
                </c:pt>
                <c:pt idx="39">
                  <c:v>10</c:v>
                </c:pt>
                <c:pt idx="40">
                  <c:v>11</c:v>
                </c:pt>
                <c:pt idx="41">
                  <c:v>12</c:v>
                </c:pt>
                <c:pt idx="42">
                  <c:v>13</c:v>
                </c:pt>
                <c:pt idx="43">
                  <c:v>14</c:v>
                </c:pt>
              </c:numCache>
            </c:numRef>
          </c:cat>
          <c:val>
            <c:numRef>
              <c:f>GRAPHICS!$B$248:$B$291</c:f>
              <c:numCache>
                <c:formatCode>General</c:formatCode>
                <c:ptCount val="44"/>
                <c:pt idx="0">
                  <c:v>0</c:v>
                </c:pt>
                <c:pt idx="1">
                  <c:v>6</c:v>
                </c:pt>
                <c:pt idx="2">
                  <c:v>307</c:v>
                </c:pt>
                <c:pt idx="3">
                  <c:v>1506</c:v>
                </c:pt>
                <c:pt idx="4">
                  <c:v>1552</c:v>
                </c:pt>
                <c:pt idx="5">
                  <c:v>1195</c:v>
                </c:pt>
                <c:pt idx="6">
                  <c:v>666</c:v>
                </c:pt>
                <c:pt idx="7">
                  <c:v>220</c:v>
                </c:pt>
                <c:pt idx="8">
                  <c:v>309</c:v>
                </c:pt>
                <c:pt idx="9">
                  <c:v>189</c:v>
                </c:pt>
                <c:pt idx="10">
                  <c:v>226</c:v>
                </c:pt>
                <c:pt idx="11">
                  <c:v>200</c:v>
                </c:pt>
                <c:pt idx="12">
                  <c:v>152</c:v>
                </c:pt>
                <c:pt idx="13">
                  <c:v>33</c:v>
                </c:pt>
                <c:pt idx="15">
                  <c:v>0</c:v>
                </c:pt>
                <c:pt idx="16">
                  <c:v>0</c:v>
                </c:pt>
                <c:pt idx="17">
                  <c:v>38</c:v>
                </c:pt>
                <c:pt idx="18">
                  <c:v>912</c:v>
                </c:pt>
                <c:pt idx="19">
                  <c:v>1736</c:v>
                </c:pt>
                <c:pt idx="20">
                  <c:v>1682</c:v>
                </c:pt>
                <c:pt idx="21">
                  <c:v>906</c:v>
                </c:pt>
                <c:pt idx="22">
                  <c:v>559</c:v>
                </c:pt>
                <c:pt idx="23">
                  <c:v>172</c:v>
                </c:pt>
                <c:pt idx="24">
                  <c:v>61</c:v>
                </c:pt>
                <c:pt idx="25">
                  <c:v>51</c:v>
                </c:pt>
                <c:pt idx="26">
                  <c:v>51</c:v>
                </c:pt>
                <c:pt idx="27">
                  <c:v>3</c:v>
                </c:pt>
                <c:pt idx="28">
                  <c:v>34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135</c:v>
                </c:pt>
                <c:pt idx="34">
                  <c:v>900</c:v>
                </c:pt>
                <c:pt idx="35">
                  <c:v>1899</c:v>
                </c:pt>
                <c:pt idx="36">
                  <c:v>1446</c:v>
                </c:pt>
                <c:pt idx="37">
                  <c:v>499</c:v>
                </c:pt>
                <c:pt idx="38">
                  <c:v>723</c:v>
                </c:pt>
                <c:pt idx="39">
                  <c:v>670</c:v>
                </c:pt>
                <c:pt idx="40">
                  <c:v>512</c:v>
                </c:pt>
                <c:pt idx="41">
                  <c:v>188</c:v>
                </c:pt>
                <c:pt idx="42">
                  <c:v>26</c:v>
                </c:pt>
                <c:pt idx="43">
                  <c:v>9</c:v>
                </c:pt>
              </c:numCache>
            </c:numRef>
          </c:val>
        </c:ser>
        <c:ser>
          <c:idx val="1"/>
          <c:order val="1"/>
          <c:tx>
            <c:strRef>
              <c:f>GRAPHICS!$C$247</c:f>
              <c:strCache>
                <c:ptCount val="1"/>
                <c:pt idx="0">
                  <c:v>Adults</c:v>
                </c:pt>
              </c:strCache>
            </c:strRef>
          </c:tx>
          <c:spPr>
            <a:solidFill>
              <a:srgbClr val="E1E100"/>
            </a:solidFill>
          </c:spPr>
          <c:invertIfNegative val="0"/>
          <c:cat>
            <c:numRef>
              <c:f>GRAPHICS!$A$248:$A$291</c:f>
              <c:numCache>
                <c:formatCode>General</c:formatCode>
                <c:ptCount val="4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5">
                  <c:v>1</c:v>
                </c:pt>
                <c:pt idx="16">
                  <c:v>2</c:v>
                </c:pt>
                <c:pt idx="17">
                  <c:v>3</c:v>
                </c:pt>
                <c:pt idx="18">
                  <c:v>4</c:v>
                </c:pt>
                <c:pt idx="19">
                  <c:v>5</c:v>
                </c:pt>
                <c:pt idx="20">
                  <c:v>6</c:v>
                </c:pt>
                <c:pt idx="21">
                  <c:v>7</c:v>
                </c:pt>
                <c:pt idx="22">
                  <c:v>8</c:v>
                </c:pt>
                <c:pt idx="23">
                  <c:v>9</c:v>
                </c:pt>
                <c:pt idx="24">
                  <c:v>10</c:v>
                </c:pt>
                <c:pt idx="25">
                  <c:v>11</c:v>
                </c:pt>
                <c:pt idx="26">
                  <c:v>12</c:v>
                </c:pt>
                <c:pt idx="27">
                  <c:v>13</c:v>
                </c:pt>
                <c:pt idx="28">
                  <c:v>14</c:v>
                </c:pt>
                <c:pt idx="30">
                  <c:v>1</c:v>
                </c:pt>
                <c:pt idx="31">
                  <c:v>2</c:v>
                </c:pt>
                <c:pt idx="32">
                  <c:v>3</c:v>
                </c:pt>
                <c:pt idx="33">
                  <c:v>4</c:v>
                </c:pt>
                <c:pt idx="34">
                  <c:v>5</c:v>
                </c:pt>
                <c:pt idx="35">
                  <c:v>6</c:v>
                </c:pt>
                <c:pt idx="36">
                  <c:v>7</c:v>
                </c:pt>
                <c:pt idx="37">
                  <c:v>8</c:v>
                </c:pt>
                <c:pt idx="38">
                  <c:v>9</c:v>
                </c:pt>
                <c:pt idx="39">
                  <c:v>10</c:v>
                </c:pt>
                <c:pt idx="40">
                  <c:v>11</c:v>
                </c:pt>
                <c:pt idx="41">
                  <c:v>12</c:v>
                </c:pt>
                <c:pt idx="42">
                  <c:v>13</c:v>
                </c:pt>
                <c:pt idx="43">
                  <c:v>14</c:v>
                </c:pt>
              </c:numCache>
            </c:numRef>
          </c:cat>
          <c:val>
            <c:numRef>
              <c:f>GRAPHICS!$C$248:$C$291</c:f>
              <c:numCache>
                <c:formatCode>General</c:formatCode>
                <c:ptCount val="44"/>
                <c:pt idx="0">
                  <c:v>515</c:v>
                </c:pt>
                <c:pt idx="1">
                  <c:v>540</c:v>
                </c:pt>
                <c:pt idx="2">
                  <c:v>370</c:v>
                </c:pt>
                <c:pt idx="3">
                  <c:v>246</c:v>
                </c:pt>
                <c:pt idx="4">
                  <c:v>171</c:v>
                </c:pt>
                <c:pt idx="5">
                  <c:v>294</c:v>
                </c:pt>
                <c:pt idx="6">
                  <c:v>382</c:v>
                </c:pt>
                <c:pt idx="7">
                  <c:v>980</c:v>
                </c:pt>
                <c:pt idx="8">
                  <c:v>481</c:v>
                </c:pt>
                <c:pt idx="9">
                  <c:v>330</c:v>
                </c:pt>
                <c:pt idx="10">
                  <c:v>165</c:v>
                </c:pt>
                <c:pt idx="11">
                  <c:v>120</c:v>
                </c:pt>
                <c:pt idx="12">
                  <c:v>140</c:v>
                </c:pt>
                <c:pt idx="13">
                  <c:v>115</c:v>
                </c:pt>
                <c:pt idx="15">
                  <c:v>224</c:v>
                </c:pt>
                <c:pt idx="16">
                  <c:v>386</c:v>
                </c:pt>
                <c:pt idx="17">
                  <c:v>1102</c:v>
                </c:pt>
                <c:pt idx="18">
                  <c:v>384</c:v>
                </c:pt>
                <c:pt idx="19">
                  <c:v>220</c:v>
                </c:pt>
                <c:pt idx="20">
                  <c:v>106</c:v>
                </c:pt>
                <c:pt idx="21">
                  <c:v>262</c:v>
                </c:pt>
                <c:pt idx="22">
                  <c:v>797</c:v>
                </c:pt>
                <c:pt idx="23">
                  <c:v>317</c:v>
                </c:pt>
                <c:pt idx="24">
                  <c:v>192</c:v>
                </c:pt>
                <c:pt idx="25">
                  <c:v>161</c:v>
                </c:pt>
                <c:pt idx="26">
                  <c:v>88</c:v>
                </c:pt>
                <c:pt idx="27">
                  <c:v>14</c:v>
                </c:pt>
                <c:pt idx="28">
                  <c:v>62</c:v>
                </c:pt>
                <c:pt idx="30">
                  <c:v>53</c:v>
                </c:pt>
                <c:pt idx="31">
                  <c:v>266</c:v>
                </c:pt>
                <c:pt idx="32">
                  <c:v>487</c:v>
                </c:pt>
                <c:pt idx="33">
                  <c:v>231</c:v>
                </c:pt>
                <c:pt idx="34">
                  <c:v>118</c:v>
                </c:pt>
                <c:pt idx="35">
                  <c:v>97</c:v>
                </c:pt>
                <c:pt idx="36">
                  <c:v>125</c:v>
                </c:pt>
                <c:pt idx="37">
                  <c:v>990</c:v>
                </c:pt>
                <c:pt idx="38">
                  <c:v>453</c:v>
                </c:pt>
                <c:pt idx="39">
                  <c:v>281</c:v>
                </c:pt>
                <c:pt idx="40">
                  <c:v>602</c:v>
                </c:pt>
                <c:pt idx="41">
                  <c:v>666</c:v>
                </c:pt>
                <c:pt idx="42">
                  <c:v>554</c:v>
                </c:pt>
                <c:pt idx="43">
                  <c:v>105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596672"/>
        <c:axId val="49599232"/>
      </c:barChart>
      <c:lineChart>
        <c:grouping val="standard"/>
        <c:varyColors val="0"/>
        <c:ser>
          <c:idx val="2"/>
          <c:order val="2"/>
          <c:tx>
            <c:strRef>
              <c:f>GRAPHICS!$D$247</c:f>
              <c:strCache>
                <c:ptCount val="1"/>
                <c:pt idx="0">
                  <c:v>Ave. % Green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none"/>
          </c:marker>
          <c:cat>
            <c:numRef>
              <c:f>GRAPHICS!$A$248:$A$291</c:f>
              <c:numCache>
                <c:formatCode>General</c:formatCode>
                <c:ptCount val="4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5">
                  <c:v>1</c:v>
                </c:pt>
                <c:pt idx="16">
                  <c:v>2</c:v>
                </c:pt>
                <c:pt idx="17">
                  <c:v>3</c:v>
                </c:pt>
                <c:pt idx="18">
                  <c:v>4</c:v>
                </c:pt>
                <c:pt idx="19">
                  <c:v>5</c:v>
                </c:pt>
                <c:pt idx="20">
                  <c:v>6</c:v>
                </c:pt>
                <c:pt idx="21">
                  <c:v>7</c:v>
                </c:pt>
                <c:pt idx="22">
                  <c:v>8</c:v>
                </c:pt>
                <c:pt idx="23">
                  <c:v>9</c:v>
                </c:pt>
                <c:pt idx="24">
                  <c:v>10</c:v>
                </c:pt>
                <c:pt idx="25">
                  <c:v>11</c:v>
                </c:pt>
                <c:pt idx="26">
                  <c:v>12</c:v>
                </c:pt>
                <c:pt idx="27">
                  <c:v>13</c:v>
                </c:pt>
                <c:pt idx="28">
                  <c:v>14</c:v>
                </c:pt>
                <c:pt idx="30">
                  <c:v>1</c:v>
                </c:pt>
                <c:pt idx="31">
                  <c:v>2</c:v>
                </c:pt>
                <c:pt idx="32">
                  <c:v>3</c:v>
                </c:pt>
                <c:pt idx="33">
                  <c:v>4</c:v>
                </c:pt>
                <c:pt idx="34">
                  <c:v>5</c:v>
                </c:pt>
                <c:pt idx="35">
                  <c:v>6</c:v>
                </c:pt>
                <c:pt idx="36">
                  <c:v>7</c:v>
                </c:pt>
                <c:pt idx="37">
                  <c:v>8</c:v>
                </c:pt>
                <c:pt idx="38">
                  <c:v>9</c:v>
                </c:pt>
                <c:pt idx="39">
                  <c:v>10</c:v>
                </c:pt>
                <c:pt idx="40">
                  <c:v>11</c:v>
                </c:pt>
                <c:pt idx="41">
                  <c:v>12</c:v>
                </c:pt>
                <c:pt idx="42">
                  <c:v>13</c:v>
                </c:pt>
                <c:pt idx="43">
                  <c:v>14</c:v>
                </c:pt>
              </c:numCache>
            </c:numRef>
          </c:cat>
          <c:val>
            <c:numRef>
              <c:f>GRAPHICS!$D$248:$D$291</c:f>
              <c:numCache>
                <c:formatCode>General</c:formatCode>
                <c:ptCount val="44"/>
                <c:pt idx="0">
                  <c:v>50</c:v>
                </c:pt>
                <c:pt idx="1">
                  <c:v>65</c:v>
                </c:pt>
                <c:pt idx="2">
                  <c:v>68</c:v>
                </c:pt>
                <c:pt idx="3">
                  <c:v>67</c:v>
                </c:pt>
                <c:pt idx="4">
                  <c:v>49</c:v>
                </c:pt>
                <c:pt idx="5">
                  <c:v>38</c:v>
                </c:pt>
                <c:pt idx="6">
                  <c:v>29</c:v>
                </c:pt>
                <c:pt idx="7">
                  <c:v>23</c:v>
                </c:pt>
                <c:pt idx="8">
                  <c:v>14</c:v>
                </c:pt>
                <c:pt idx="9">
                  <c:v>19</c:v>
                </c:pt>
                <c:pt idx="10">
                  <c:v>29</c:v>
                </c:pt>
                <c:pt idx="11">
                  <c:v>32</c:v>
                </c:pt>
                <c:pt idx="12">
                  <c:v>38</c:v>
                </c:pt>
                <c:pt idx="13">
                  <c:v>48</c:v>
                </c:pt>
                <c:pt idx="15">
                  <c:v>48</c:v>
                </c:pt>
                <c:pt idx="16">
                  <c:v>55</c:v>
                </c:pt>
                <c:pt idx="17">
                  <c:v>62</c:v>
                </c:pt>
                <c:pt idx="18">
                  <c:v>65</c:v>
                </c:pt>
                <c:pt idx="19">
                  <c:v>56</c:v>
                </c:pt>
                <c:pt idx="20">
                  <c:v>41</c:v>
                </c:pt>
                <c:pt idx="21">
                  <c:v>32</c:v>
                </c:pt>
                <c:pt idx="22">
                  <c:v>22</c:v>
                </c:pt>
                <c:pt idx="23">
                  <c:v>8</c:v>
                </c:pt>
                <c:pt idx="24">
                  <c:v>10</c:v>
                </c:pt>
                <c:pt idx="25">
                  <c:v>14</c:v>
                </c:pt>
                <c:pt idx="26">
                  <c:v>20</c:v>
                </c:pt>
                <c:pt idx="27">
                  <c:v>34</c:v>
                </c:pt>
                <c:pt idx="28">
                  <c:v>51</c:v>
                </c:pt>
                <c:pt idx="30">
                  <c:v>48</c:v>
                </c:pt>
                <c:pt idx="31">
                  <c:v>56</c:v>
                </c:pt>
                <c:pt idx="32">
                  <c:v>59</c:v>
                </c:pt>
                <c:pt idx="33">
                  <c:v>61</c:v>
                </c:pt>
                <c:pt idx="34">
                  <c:v>61</c:v>
                </c:pt>
                <c:pt idx="35">
                  <c:v>57</c:v>
                </c:pt>
                <c:pt idx="36">
                  <c:v>46</c:v>
                </c:pt>
                <c:pt idx="37">
                  <c:v>39</c:v>
                </c:pt>
                <c:pt idx="38">
                  <c:v>30</c:v>
                </c:pt>
                <c:pt idx="39">
                  <c:v>21</c:v>
                </c:pt>
                <c:pt idx="40">
                  <c:v>22</c:v>
                </c:pt>
                <c:pt idx="41">
                  <c:v>22</c:v>
                </c:pt>
                <c:pt idx="42">
                  <c:v>21</c:v>
                </c:pt>
                <c:pt idx="43">
                  <c:v>29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601152"/>
        <c:axId val="49754496"/>
      </c:lineChart>
      <c:catAx>
        <c:axId val="495966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rPr>
                  <a:t>            Periods by Year  </a:t>
                </a:r>
              </a:p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rPr>
                  <a:t> 	2009                                                            2010                                                                       2011</a:t>
                </a:r>
              </a:p>
            </c:rich>
          </c:tx>
          <c:layout>
            <c:manualLayout>
              <c:xMode val="edge"/>
              <c:yMode val="edge"/>
              <c:x val="9.5524165583357801E-2"/>
              <c:y val="0.9110519916628070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9599232"/>
        <c:crosses val="autoZero"/>
        <c:auto val="1"/>
        <c:lblAlgn val="ctr"/>
        <c:lblOffset val="100"/>
        <c:noMultiLvlLbl val="0"/>
      </c:catAx>
      <c:valAx>
        <c:axId val="4959923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Total</a:t>
                </a:r>
                <a:r>
                  <a:rPr lang="en-US" sz="1200" baseline="0"/>
                  <a:t> Number by Period</a:t>
                </a:r>
                <a:endParaRPr lang="en-US" sz="12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9596672"/>
        <c:crosses val="autoZero"/>
        <c:crossBetween val="between"/>
      </c:valAx>
      <c:catAx>
        <c:axId val="49601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9754496"/>
        <c:crosses val="autoZero"/>
        <c:auto val="1"/>
        <c:lblAlgn val="ctr"/>
        <c:lblOffset val="100"/>
        <c:noMultiLvlLbl val="0"/>
      </c:catAx>
      <c:valAx>
        <c:axId val="49754496"/>
        <c:scaling>
          <c:orientation val="minMax"/>
          <c:max val="10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Percent Green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9601152"/>
        <c:crosses val="max"/>
        <c:crossBetween val="between"/>
      </c:valAx>
      <c:spPr>
        <a:solidFill>
          <a:srgbClr val="FFFFFF">
            <a:lumMod val="85000"/>
          </a:srgbClr>
        </a:solidFill>
      </c:spPr>
    </c:plotArea>
    <c:legend>
      <c:legendPos val="t"/>
      <c:layout/>
      <c:overlay val="0"/>
      <c:spPr>
        <a:solidFill>
          <a:srgbClr val="FFFFFF">
            <a:lumMod val="95000"/>
          </a:srgbClr>
        </a:solidFill>
        <a:ln>
          <a:solidFill>
            <a:srgbClr val="FFFFFF">
              <a:lumMod val="95000"/>
            </a:srgbClr>
          </a:solidFill>
        </a:ln>
      </c:spPr>
    </c:legend>
    <c:plotVisOnly val="1"/>
    <c:dispBlanksAs val="gap"/>
    <c:showDLblsOverMax val="0"/>
  </c:chart>
  <c:spPr>
    <a:solidFill>
      <a:schemeClr val="bg1"/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aseline="0"/>
              <a:t>Change in Green Tamarisk Volume at Monitored Sites in Western Colorado, 2008 and 2013</a:t>
            </a:r>
            <a:endParaRPr lang="en-US"/>
          </a:p>
        </c:rich>
      </c:tx>
      <c:layout>
        <c:manualLayout>
          <c:xMode val="edge"/>
          <c:yMode val="edge"/>
          <c:x val="7.0178027746531688E-2"/>
          <c:y val="1.83446820037174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942420757160207"/>
          <c:y val="0.23140751176071042"/>
          <c:w val="0.66783937007874017"/>
          <c:h val="0.61655915786327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Sheet4!$D$28</c:f>
              <c:strCache>
                <c:ptCount val="1"/>
                <c:pt idx="0">
                  <c:v>Green canopy measured in 2008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errBars>
            <c:errBarType val="both"/>
            <c:errValType val="cust"/>
            <c:noEndCap val="0"/>
            <c:plus>
              <c:numLit>
                <c:formatCode>General</c:formatCode>
                <c:ptCount val="8"/>
                <c:pt idx="0">
                  <c:v>11.1</c:v>
                </c:pt>
                <c:pt idx="1">
                  <c:v>17.5</c:v>
                </c:pt>
                <c:pt idx="2">
                  <c:v>7.4</c:v>
                </c:pt>
                <c:pt idx="3">
                  <c:v>19.600000000000001</c:v>
                </c:pt>
                <c:pt idx="4">
                  <c:v>8.3000000000000007</c:v>
                </c:pt>
                <c:pt idx="5">
                  <c:v>11.1</c:v>
                </c:pt>
                <c:pt idx="6">
                  <c:v>17.399999999999999</c:v>
                </c:pt>
                <c:pt idx="7">
                  <c:v>9.5</c:v>
                </c:pt>
              </c:numLit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Sheet4!$C$29:$C$37</c:f>
              <c:strCache>
                <c:ptCount val="9"/>
                <c:pt idx="0">
                  <c:v>Gateway</c:v>
                </c:pt>
                <c:pt idx="1">
                  <c:v>SY Burned</c:v>
                </c:pt>
                <c:pt idx="2">
                  <c:v>Salt Creek 1</c:v>
                </c:pt>
                <c:pt idx="3">
                  <c:v>SY Unburned</c:v>
                </c:pt>
                <c:pt idx="4">
                  <c:v>Bedrock</c:v>
                </c:pt>
                <c:pt idx="5">
                  <c:v>Flume</c:v>
                </c:pt>
                <c:pt idx="6">
                  <c:v>Salt Creek 2</c:v>
                </c:pt>
                <c:pt idx="8">
                  <c:v>Gunnison</c:v>
                </c:pt>
              </c:strCache>
            </c:strRef>
          </c:cat>
          <c:val>
            <c:numRef>
              <c:f>Sheet4!$D$29:$D$37</c:f>
              <c:numCache>
                <c:formatCode>General</c:formatCode>
                <c:ptCount val="9"/>
                <c:pt idx="0">
                  <c:v>61.874755239999999</c:v>
                </c:pt>
                <c:pt idx="1">
                  <c:v>53.555540421052633</c:v>
                </c:pt>
                <c:pt idx="2">
                  <c:v>31.744939239999997</c:v>
                </c:pt>
                <c:pt idx="3">
                  <c:v>94.610619999999997</c:v>
                </c:pt>
                <c:pt idx="4">
                  <c:v>51.708651719999999</c:v>
                </c:pt>
                <c:pt idx="5">
                  <c:v>54.424205666666666</c:v>
                </c:pt>
                <c:pt idx="6">
                  <c:v>56.207106600000003</c:v>
                </c:pt>
                <c:pt idx="8">
                  <c:v>43.463657238095237</c:v>
                </c:pt>
              </c:numCache>
            </c:numRef>
          </c:val>
        </c:ser>
        <c:ser>
          <c:idx val="1"/>
          <c:order val="1"/>
          <c:tx>
            <c:strRef>
              <c:f>Sheet4!$E$28</c:f>
              <c:strCache>
                <c:ptCount val="1"/>
                <c:pt idx="0">
                  <c:v>Green canopy measured in 2013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errBars>
            <c:errBarType val="both"/>
            <c:errValType val="cust"/>
            <c:noEndCap val="0"/>
            <c:plus>
              <c:numLit>
                <c:formatCode>General</c:formatCode>
                <c:ptCount val="8"/>
                <c:pt idx="0">
                  <c:v>9.1999999999999993</c:v>
                </c:pt>
                <c:pt idx="1">
                  <c:v>19.7</c:v>
                </c:pt>
                <c:pt idx="2">
                  <c:v>7.7</c:v>
                </c:pt>
                <c:pt idx="3">
                  <c:v>8.5</c:v>
                </c:pt>
                <c:pt idx="4">
                  <c:v>5.9</c:v>
                </c:pt>
                <c:pt idx="5">
                  <c:v>4.3</c:v>
                </c:pt>
                <c:pt idx="6">
                  <c:v>1.7</c:v>
                </c:pt>
                <c:pt idx="7">
                  <c:v>11.1</c:v>
                </c:pt>
              </c:numLit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Sheet4!$C$29:$C$37</c:f>
              <c:strCache>
                <c:ptCount val="9"/>
                <c:pt idx="0">
                  <c:v>Gateway</c:v>
                </c:pt>
                <c:pt idx="1">
                  <c:v>SY Burned</c:v>
                </c:pt>
                <c:pt idx="2">
                  <c:v>Salt Creek 1</c:v>
                </c:pt>
                <c:pt idx="3">
                  <c:v>SY Unburned</c:v>
                </c:pt>
                <c:pt idx="4">
                  <c:v>Bedrock</c:v>
                </c:pt>
                <c:pt idx="5">
                  <c:v>Flume</c:v>
                </c:pt>
                <c:pt idx="6">
                  <c:v>Salt Creek 2</c:v>
                </c:pt>
                <c:pt idx="8">
                  <c:v>Gunnison</c:v>
                </c:pt>
              </c:strCache>
            </c:strRef>
          </c:cat>
          <c:val>
            <c:numRef>
              <c:f>Sheet4!$E$29:$E$37</c:f>
              <c:numCache>
                <c:formatCode>General</c:formatCode>
                <c:ptCount val="9"/>
                <c:pt idx="0">
                  <c:v>40.572811439999995</c:v>
                </c:pt>
                <c:pt idx="1">
                  <c:v>45.256530842105263</c:v>
                </c:pt>
                <c:pt idx="2">
                  <c:v>18.795581640000002</c:v>
                </c:pt>
                <c:pt idx="3">
                  <c:v>27.690757999999999</c:v>
                </c:pt>
                <c:pt idx="4">
                  <c:v>16.527253000000002</c:v>
                </c:pt>
                <c:pt idx="5">
                  <c:v>8.4506998333333332</c:v>
                </c:pt>
                <c:pt idx="6">
                  <c:v>5.5941004000000003</c:v>
                </c:pt>
                <c:pt idx="8">
                  <c:v>54.457470809523805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934528"/>
        <c:axId val="50936064"/>
      </c:barChart>
      <c:catAx>
        <c:axId val="509345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900000"/>
          <a:lstStyle/>
          <a:p>
            <a:pPr>
              <a:defRPr sz="800"/>
            </a:pPr>
            <a:endParaRPr lang="en-US"/>
          </a:p>
        </c:txPr>
        <c:crossAx val="50936064"/>
        <c:crosses val="autoZero"/>
        <c:auto val="1"/>
        <c:lblAlgn val="ctr"/>
        <c:lblOffset val="100"/>
        <c:noMultiLvlLbl val="0"/>
      </c:catAx>
      <c:valAx>
        <c:axId val="50936064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Mean Volume in Cubic Meters </a:t>
                </a:r>
              </a:p>
            </c:rich>
          </c:tx>
          <c:layout>
            <c:manualLayout>
              <c:xMode val="edge"/>
              <c:yMode val="edge"/>
              <c:x val="1.9838920134983132E-2"/>
              <c:y val="0.232483911041368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09345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512710911136107"/>
          <c:y val="0.3119175049738"/>
          <c:w val="0.19391934026632779"/>
          <c:h val="0.2690770043520917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en-US" sz="1800" b="1" i="0" baseline="0" dirty="0">
                <a:effectLst/>
              </a:rPr>
              <a:t>Tamarisk Mortality in Western Colorado</a:t>
            </a:r>
            <a:endParaRPr lang="en-US" sz="1800" dirty="0">
              <a:effectLst/>
            </a:endParaRPr>
          </a:p>
          <a:p>
            <a:pPr>
              <a:defRPr sz="1800"/>
            </a:pPr>
            <a:r>
              <a:rPr lang="en-US" sz="1800" b="1" i="0" baseline="0" dirty="0">
                <a:effectLst/>
              </a:rPr>
              <a:t>2010-2013</a:t>
            </a:r>
            <a:endParaRPr lang="en-US" sz="1800" dirty="0">
              <a:effectLst/>
            </a:endParaRPr>
          </a:p>
          <a:p>
            <a:pPr>
              <a:defRPr sz="1800"/>
            </a:pPr>
            <a:endParaRPr lang="en-US" sz="1800" dirty="0"/>
          </a:p>
        </c:rich>
      </c:tx>
      <c:layout>
        <c:manualLayout>
          <c:xMode val="edge"/>
          <c:yMode val="edge"/>
          <c:x val="0.2342912086484239"/>
          <c:y val="5.807852768817716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089129483814524"/>
          <c:y val="0.23186878456801896"/>
          <c:w val="0.7183740157480315"/>
          <c:h val="0.479993097748594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'[Mortality plot 2013.xlsx]Sheet1'!$C$3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'[Mortality plot 2013.xlsx]Sheet1'!$A$5:$A$16</c:f>
              <c:strCache>
                <c:ptCount val="12"/>
                <c:pt idx="0">
                  <c:v>Salt Creek 1</c:v>
                </c:pt>
                <c:pt idx="1">
                  <c:v>Williams</c:v>
                </c:pt>
                <c:pt idx="2">
                  <c:v>Gunnison</c:v>
                </c:pt>
                <c:pt idx="3">
                  <c:v>Douglas Creek</c:v>
                </c:pt>
                <c:pt idx="4">
                  <c:v>Gateway</c:v>
                </c:pt>
                <c:pt idx="5">
                  <c:v>Horsethief</c:v>
                </c:pt>
                <c:pt idx="6">
                  <c:v>SY Burned</c:v>
                </c:pt>
                <c:pt idx="7">
                  <c:v>Salt Creek 2</c:v>
                </c:pt>
                <c:pt idx="8">
                  <c:v>Bedrock</c:v>
                </c:pt>
                <c:pt idx="9">
                  <c:v>SY Unburned</c:v>
                </c:pt>
                <c:pt idx="10">
                  <c:v>Knowles</c:v>
                </c:pt>
                <c:pt idx="11">
                  <c:v>Flume</c:v>
                </c:pt>
              </c:strCache>
            </c:strRef>
          </c:cat>
          <c:val>
            <c:numRef>
              <c:f>'[Mortality plot 2013.xlsx]Sheet1'!$C$5:$C$16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</c:v>
                </c:pt>
                <c:pt idx="6">
                  <c:v>4</c:v>
                </c:pt>
                <c:pt idx="7">
                  <c:v>4</c:v>
                </c:pt>
                <c:pt idx="8">
                  <c:v>8</c:v>
                </c:pt>
                <c:pt idx="9">
                  <c:v>4</c:v>
                </c:pt>
                <c:pt idx="10">
                  <c:v>36</c:v>
                </c:pt>
                <c:pt idx="11">
                  <c:v>48</c:v>
                </c:pt>
              </c:numCache>
            </c:numRef>
          </c:val>
        </c:ser>
        <c:ser>
          <c:idx val="1"/>
          <c:order val="1"/>
          <c:tx>
            <c:strRef>
              <c:f>'[Mortality plot 2013.xlsx]Sheet1'!$D$3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invertIfNegative val="0"/>
          <c:cat>
            <c:strRef>
              <c:f>'[Mortality plot 2013.xlsx]Sheet1'!$A$5:$A$16</c:f>
              <c:strCache>
                <c:ptCount val="12"/>
                <c:pt idx="0">
                  <c:v>Salt Creek 1</c:v>
                </c:pt>
                <c:pt idx="1">
                  <c:v>Williams</c:v>
                </c:pt>
                <c:pt idx="2">
                  <c:v>Gunnison</c:v>
                </c:pt>
                <c:pt idx="3">
                  <c:v>Douglas Creek</c:v>
                </c:pt>
                <c:pt idx="4">
                  <c:v>Gateway</c:v>
                </c:pt>
                <c:pt idx="5">
                  <c:v>Horsethief</c:v>
                </c:pt>
                <c:pt idx="6">
                  <c:v>SY Burned</c:v>
                </c:pt>
                <c:pt idx="7">
                  <c:v>Salt Creek 2</c:v>
                </c:pt>
                <c:pt idx="8">
                  <c:v>Bedrock</c:v>
                </c:pt>
                <c:pt idx="9">
                  <c:v>SY Unburned</c:v>
                </c:pt>
                <c:pt idx="10">
                  <c:v>Knowles</c:v>
                </c:pt>
                <c:pt idx="11">
                  <c:v>Flume</c:v>
                </c:pt>
              </c:strCache>
            </c:strRef>
          </c:cat>
          <c:val>
            <c:numRef>
              <c:f>'[Mortality plot 2013.xlsx]Sheet1'!$D$5:$D$16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</c:v>
                </c:pt>
                <c:pt idx="6">
                  <c:v>12</c:v>
                </c:pt>
                <c:pt idx="7">
                  <c:v>24</c:v>
                </c:pt>
                <c:pt idx="8">
                  <c:v>16</c:v>
                </c:pt>
                <c:pt idx="9">
                  <c:v>12</c:v>
                </c:pt>
                <c:pt idx="10">
                  <c:v>40</c:v>
                </c:pt>
                <c:pt idx="11">
                  <c:v>52</c:v>
                </c:pt>
              </c:numCache>
            </c:numRef>
          </c:val>
        </c:ser>
        <c:ser>
          <c:idx val="2"/>
          <c:order val="2"/>
          <c:tx>
            <c:strRef>
              <c:f>'[Mortality plot 2013.xlsx]Sheet1'!$E$3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'[Mortality plot 2013.xlsx]Sheet1'!$A$5:$A$16</c:f>
              <c:strCache>
                <c:ptCount val="12"/>
                <c:pt idx="0">
                  <c:v>Salt Creek 1</c:v>
                </c:pt>
                <c:pt idx="1">
                  <c:v>Williams</c:v>
                </c:pt>
                <c:pt idx="2">
                  <c:v>Gunnison</c:v>
                </c:pt>
                <c:pt idx="3">
                  <c:v>Douglas Creek</c:v>
                </c:pt>
                <c:pt idx="4">
                  <c:v>Gateway</c:v>
                </c:pt>
                <c:pt idx="5">
                  <c:v>Horsethief</c:v>
                </c:pt>
                <c:pt idx="6">
                  <c:v>SY Burned</c:v>
                </c:pt>
                <c:pt idx="7">
                  <c:v>Salt Creek 2</c:v>
                </c:pt>
                <c:pt idx="8">
                  <c:v>Bedrock</c:v>
                </c:pt>
                <c:pt idx="9">
                  <c:v>SY Unburned</c:v>
                </c:pt>
                <c:pt idx="10">
                  <c:v>Knowles</c:v>
                </c:pt>
                <c:pt idx="11">
                  <c:v>Flume</c:v>
                </c:pt>
              </c:strCache>
            </c:strRef>
          </c:cat>
          <c:val>
            <c:numRef>
              <c:f>'[Mortality plot 2013.xlsx]Sheet1'!$E$5:$E$16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8</c:v>
                </c:pt>
                <c:pt idx="6">
                  <c:v>16</c:v>
                </c:pt>
                <c:pt idx="7">
                  <c:v>24</c:v>
                </c:pt>
                <c:pt idx="8">
                  <c:v>20</c:v>
                </c:pt>
                <c:pt idx="9">
                  <c:v>28</c:v>
                </c:pt>
                <c:pt idx="10">
                  <c:v>40</c:v>
                </c:pt>
                <c:pt idx="11">
                  <c:v>52</c:v>
                </c:pt>
              </c:numCache>
            </c:numRef>
          </c:val>
        </c:ser>
        <c:ser>
          <c:idx val="3"/>
          <c:order val="3"/>
          <c:tx>
            <c:strRef>
              <c:f>'[Mortality plot 2013.xlsx]Sheet1'!$F$3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'[Mortality plot 2013.xlsx]Sheet1'!$A$5:$A$16</c:f>
              <c:strCache>
                <c:ptCount val="12"/>
                <c:pt idx="0">
                  <c:v>Salt Creek 1</c:v>
                </c:pt>
                <c:pt idx="1">
                  <c:v>Williams</c:v>
                </c:pt>
                <c:pt idx="2">
                  <c:v>Gunnison</c:v>
                </c:pt>
                <c:pt idx="3">
                  <c:v>Douglas Creek</c:v>
                </c:pt>
                <c:pt idx="4">
                  <c:v>Gateway</c:v>
                </c:pt>
                <c:pt idx="5">
                  <c:v>Horsethief</c:v>
                </c:pt>
                <c:pt idx="6">
                  <c:v>SY Burned</c:v>
                </c:pt>
                <c:pt idx="7">
                  <c:v>Salt Creek 2</c:v>
                </c:pt>
                <c:pt idx="8">
                  <c:v>Bedrock</c:v>
                </c:pt>
                <c:pt idx="9">
                  <c:v>SY Unburned</c:v>
                </c:pt>
                <c:pt idx="10">
                  <c:v>Knowles</c:v>
                </c:pt>
                <c:pt idx="11">
                  <c:v>Flume</c:v>
                </c:pt>
              </c:strCache>
            </c:strRef>
          </c:cat>
          <c:val>
            <c:numRef>
              <c:f>'[Mortality plot 2013.xlsx]Sheet1'!$F$5:$F$16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8</c:v>
                </c:pt>
                <c:pt idx="6">
                  <c:v>20</c:v>
                </c:pt>
                <c:pt idx="7">
                  <c:v>24</c:v>
                </c:pt>
                <c:pt idx="8">
                  <c:v>28</c:v>
                </c:pt>
                <c:pt idx="9">
                  <c:v>32</c:v>
                </c:pt>
                <c:pt idx="10">
                  <c:v>40</c:v>
                </c:pt>
                <c:pt idx="11">
                  <c:v>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865728"/>
        <c:axId val="55867264"/>
      </c:barChart>
      <c:catAx>
        <c:axId val="55865728"/>
        <c:scaling>
          <c:orientation val="minMax"/>
        </c:scaling>
        <c:delete val="0"/>
        <c:axPos val="b"/>
        <c:majorTickMark val="out"/>
        <c:minorTickMark val="none"/>
        <c:tickLblPos val="nextTo"/>
        <c:crossAx val="55867264"/>
        <c:crosses val="autoZero"/>
        <c:auto val="1"/>
        <c:lblAlgn val="ctr"/>
        <c:lblOffset val="100"/>
        <c:noMultiLvlLbl val="0"/>
      </c:catAx>
      <c:valAx>
        <c:axId val="55867264"/>
        <c:scaling>
          <c:orientation val="minMax"/>
          <c:max val="1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Percent Mortality</a:t>
                </a:r>
              </a:p>
            </c:rich>
          </c:tx>
          <c:layout>
            <c:manualLayout>
              <c:xMode val="edge"/>
              <c:yMode val="edge"/>
              <c:x val="3.5038960497162659E-2"/>
              <c:y val="0.294390676190063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5865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306207044974993"/>
          <c:y val="0.42846422887083119"/>
          <c:w val="8.8566816848428709E-2"/>
          <c:h val="0.24323377542555424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Stan Young Unburned Site</a:t>
            </a:r>
          </a:p>
        </c:rich>
      </c:tx>
      <c:layout>
        <c:manualLayout>
          <c:xMode val="edge"/>
          <c:yMode val="edge"/>
          <c:x val="0.28412566850196402"/>
          <c:y val="0.04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7615100743986"/>
          <c:y val="0.159672773315396"/>
          <c:w val="0.65023455545930697"/>
          <c:h val="0.609998883058685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Sheet2!$D$7</c:f>
              <c:strCache>
                <c:ptCount val="1"/>
                <c:pt idx="0">
                  <c:v>0-3%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Sheet2!$C$8:$C$10</c:f>
              <c:numCache>
                <c:formatCode>General</c:formatCode>
                <c:ptCount val="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</c:numCache>
            </c:numRef>
          </c:cat>
          <c:val>
            <c:numRef>
              <c:f>Sheet2!$D$8:$D$10</c:f>
              <c:numCache>
                <c:formatCode>General</c:formatCode>
                <c:ptCount val="3"/>
                <c:pt idx="0">
                  <c:v>10</c:v>
                </c:pt>
                <c:pt idx="1">
                  <c:v>55</c:v>
                </c:pt>
                <c:pt idx="2">
                  <c:v>96</c:v>
                </c:pt>
              </c:numCache>
            </c:numRef>
          </c:val>
        </c:ser>
        <c:ser>
          <c:idx val="1"/>
          <c:order val="1"/>
          <c:tx>
            <c:strRef>
              <c:f>Sheet2!$E$7</c:f>
              <c:strCache>
                <c:ptCount val="1"/>
                <c:pt idx="0">
                  <c:v>10-30%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Sheet2!$C$8:$C$10</c:f>
              <c:numCache>
                <c:formatCode>General</c:formatCode>
                <c:ptCount val="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</c:numCache>
            </c:numRef>
          </c:cat>
          <c:val>
            <c:numRef>
              <c:f>Sheet2!$E$8:$E$10</c:f>
              <c:numCache>
                <c:formatCode>General</c:formatCode>
                <c:ptCount val="3"/>
                <c:pt idx="0">
                  <c:v>60</c:v>
                </c:pt>
                <c:pt idx="1">
                  <c:v>25</c:v>
                </c:pt>
                <c:pt idx="2">
                  <c:v>4</c:v>
                </c:pt>
              </c:numCache>
            </c:numRef>
          </c:val>
        </c:ser>
        <c:ser>
          <c:idx val="2"/>
          <c:order val="2"/>
          <c:tx>
            <c:strRef>
              <c:f>Sheet2!$F$7</c:f>
              <c:strCache>
                <c:ptCount val="1"/>
                <c:pt idx="0">
                  <c:v>40-60%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Sheet2!$C$8:$C$10</c:f>
              <c:numCache>
                <c:formatCode>General</c:formatCode>
                <c:ptCount val="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</c:numCache>
            </c:numRef>
          </c:cat>
          <c:val>
            <c:numRef>
              <c:f>Sheet2!$F$8:$F$10</c:f>
              <c:numCache>
                <c:formatCode>General</c:formatCode>
                <c:ptCount val="3"/>
                <c:pt idx="0">
                  <c:v>20</c:v>
                </c:pt>
                <c:pt idx="1">
                  <c:v>18</c:v>
                </c:pt>
                <c:pt idx="2">
                  <c:v>2</c:v>
                </c:pt>
              </c:numCache>
            </c:numRef>
          </c:val>
        </c:ser>
        <c:ser>
          <c:idx val="3"/>
          <c:order val="3"/>
          <c:tx>
            <c:strRef>
              <c:f>Sheet2!$G$7</c:f>
              <c:strCache>
                <c:ptCount val="1"/>
                <c:pt idx="0">
                  <c:v>70-90%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numRef>
              <c:f>Sheet2!$C$8:$C$10</c:f>
              <c:numCache>
                <c:formatCode>General</c:formatCode>
                <c:ptCount val="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</c:numCache>
            </c:numRef>
          </c:cat>
          <c:val>
            <c:numRef>
              <c:f>Sheet2!$G$8:$G$10</c:f>
              <c:numCache>
                <c:formatCode>General</c:formatCode>
                <c:ptCount val="3"/>
                <c:pt idx="0">
                  <c:v>8</c:v>
                </c:pt>
                <c:pt idx="1">
                  <c:v>4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233728"/>
        <c:axId val="226256768"/>
      </c:barChart>
      <c:catAx>
        <c:axId val="2262337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262567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26256768"/>
        <c:scaling>
          <c:orientation val="minMax"/>
          <c:max val="1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 of Monitoring Trees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26233728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2166656799478999"/>
          <c:y val="0.22899418351600501"/>
          <c:w val="0.13970793124543601"/>
          <c:h val="0.4144280457405140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87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926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10" name="Notes Placeholder 9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833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265809" y="6658663"/>
            <a:ext cx="4028440" cy="350520"/>
          </a:xfrm>
          <a:prstGeom prst="rect">
            <a:avLst/>
          </a:prstGeom>
        </p:spPr>
        <p:txBody>
          <a:bodyPr/>
          <a:lstStyle/>
          <a:p>
            <a:fld id="{51F0BE5E-FBF9-42EF-8335-DE9618DF74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67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5463"/>
            <a:ext cx="3505200" cy="26289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29640" y="3329940"/>
            <a:ext cx="7437120" cy="315468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Showing</a:t>
            </a:r>
            <a:r>
              <a:rPr lang="en-US" baseline="0" dirty="0" smtClean="0"/>
              <a:t> the before and after effects of the beetle.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5265809" y="6658663"/>
            <a:ext cx="4028440" cy="3505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981104C-C691-466D-AE74-43EC4512B16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95600" y="525463"/>
            <a:ext cx="3505200" cy="2628900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Initial impact dramatic, but only gradual dieback over several years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5265809" y="6658663"/>
            <a:ext cx="4028440" cy="35052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59D05E-F4B7-42B1-A64C-FB04ED340E62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265809" y="6658663"/>
            <a:ext cx="4028440" cy="350520"/>
          </a:xfrm>
          <a:prstGeom prst="rect">
            <a:avLst/>
          </a:prstGeom>
        </p:spPr>
        <p:txBody>
          <a:bodyPr/>
          <a:lstStyle/>
          <a:p>
            <a:fld id="{B5A6F858-D258-41B5-8F53-020B6C75987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15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265809" y="6658663"/>
            <a:ext cx="4028440" cy="350520"/>
          </a:xfrm>
          <a:prstGeom prst="rect">
            <a:avLst/>
          </a:prstGeom>
        </p:spPr>
        <p:txBody>
          <a:bodyPr/>
          <a:lstStyle/>
          <a:p>
            <a:fld id="{C1D6E066-EFE2-44C0-812F-129FAEAE96E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81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9525" y="6053142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59027" y="6043617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E14CB75-6411-4929-B904-372CC2F9155A}" type="datetimeFigureOut">
              <a:rPr lang="en-US"/>
              <a:pPr>
                <a:defRPr/>
              </a:pPr>
              <a:t>11/29/2017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42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657F244-F96A-4442-B177-D3D9CCC2C4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BB43C-7554-42B3-B28A-672170822DFB}" type="datetimeFigureOut">
              <a:rPr lang="en-US"/>
              <a:pPr>
                <a:defRPr/>
              </a:pPr>
              <a:t>11/29/2017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80BC0-3767-43C6-AD7A-5EDAB988D7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38686-F3C5-43CF-BFA5-5C3D82999C3F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FB4C383-E70D-451E-882E-98BBBBD163AE}" type="slidenum">
              <a:rPr lang="en-US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418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D67DB-5F84-402B-AC5C-9CBAB72FBF20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EFE8C-69E8-4452-AC8A-8FF4F60E2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6234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4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3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2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4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8572136-802A-4096-A55C-2D226D253528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4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4B1A6DAC-A5CB-4752-86B1-63D52EEDA3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4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28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BB43C-7554-42B3-B28A-672170822DFB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80BC0-3767-43C6-AD7A-5EDAB988D7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22057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2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E8DE7-59BC-4178-AC86-E41D5ACD9F0C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404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97172-6467-40E0-904F-687E1B1EE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48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FF66"/>
              </a:gs>
              <a:gs pos="50000">
                <a:srgbClr val="FFFFB9"/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 userDrawn="1"/>
        </p:nvSpPr>
        <p:spPr>
          <a:xfrm>
            <a:off x="-862671" y="-307719"/>
            <a:ext cx="11456572" cy="1689589"/>
          </a:xfrm>
          <a:custGeom>
            <a:avLst/>
            <a:gdLst>
              <a:gd name="connsiteX0" fmla="*/ 589190 w 11456044"/>
              <a:gd name="connsiteY0" fmla="*/ 1672805 h 1681462"/>
              <a:gd name="connsiteX1" fmla="*/ 1612772 w 11456044"/>
              <a:gd name="connsiteY1" fmla="*/ 963122 h 1681462"/>
              <a:gd name="connsiteX2" fmla="*/ 5284020 w 11456044"/>
              <a:gd name="connsiteY2" fmla="*/ 785701 h 1681462"/>
              <a:gd name="connsiteX3" fmla="*/ 8887029 w 11456044"/>
              <a:gd name="connsiteY3" fmla="*/ 1427146 h 1681462"/>
              <a:gd name="connsiteX4" fmla="*/ 11411864 w 11456044"/>
              <a:gd name="connsiteY4" fmla="*/ 1017713 h 1681462"/>
              <a:gd name="connsiteX5" fmla="*/ 10033441 w 11456044"/>
              <a:gd name="connsiteY5" fmla="*/ 89665 h 1681462"/>
              <a:gd name="connsiteX6" fmla="*/ 4533393 w 11456044"/>
              <a:gd name="connsiteY6" fmla="*/ 144256 h 1681462"/>
              <a:gd name="connsiteX7" fmla="*/ 1926670 w 11456044"/>
              <a:gd name="connsiteY7" fmla="*/ 7778 h 1681462"/>
              <a:gd name="connsiteX8" fmla="*/ 56927 w 11456044"/>
              <a:gd name="connsiteY8" fmla="*/ 417211 h 1681462"/>
              <a:gd name="connsiteX9" fmla="*/ 589190 w 11456044"/>
              <a:gd name="connsiteY9" fmla="*/ 1672805 h 1681462"/>
              <a:gd name="connsiteX0" fmla="*/ 589190 w 11456044"/>
              <a:gd name="connsiteY0" fmla="*/ 1672805 h 1681178"/>
              <a:gd name="connsiteX1" fmla="*/ 1612772 w 11456044"/>
              <a:gd name="connsiteY1" fmla="*/ 963122 h 1681178"/>
              <a:gd name="connsiteX2" fmla="*/ 5365906 w 11456044"/>
              <a:gd name="connsiteY2" fmla="*/ 935826 h 1681178"/>
              <a:gd name="connsiteX3" fmla="*/ 8887029 w 11456044"/>
              <a:gd name="connsiteY3" fmla="*/ 1427146 h 1681178"/>
              <a:gd name="connsiteX4" fmla="*/ 11411864 w 11456044"/>
              <a:gd name="connsiteY4" fmla="*/ 1017713 h 1681178"/>
              <a:gd name="connsiteX5" fmla="*/ 10033441 w 11456044"/>
              <a:gd name="connsiteY5" fmla="*/ 89665 h 1681178"/>
              <a:gd name="connsiteX6" fmla="*/ 4533393 w 11456044"/>
              <a:gd name="connsiteY6" fmla="*/ 144256 h 1681178"/>
              <a:gd name="connsiteX7" fmla="*/ 1926670 w 11456044"/>
              <a:gd name="connsiteY7" fmla="*/ 7778 h 1681178"/>
              <a:gd name="connsiteX8" fmla="*/ 56927 w 11456044"/>
              <a:gd name="connsiteY8" fmla="*/ 417211 h 1681178"/>
              <a:gd name="connsiteX9" fmla="*/ 589190 w 11456044"/>
              <a:gd name="connsiteY9" fmla="*/ 1672805 h 1681178"/>
              <a:gd name="connsiteX0" fmla="*/ 589718 w 11456572"/>
              <a:gd name="connsiteY0" fmla="*/ 1672805 h 1689589"/>
              <a:gd name="connsiteX1" fmla="*/ 1654243 w 11456572"/>
              <a:gd name="connsiteY1" fmla="*/ 1126895 h 1689589"/>
              <a:gd name="connsiteX2" fmla="*/ 5366434 w 11456572"/>
              <a:gd name="connsiteY2" fmla="*/ 935826 h 1689589"/>
              <a:gd name="connsiteX3" fmla="*/ 8887557 w 11456572"/>
              <a:gd name="connsiteY3" fmla="*/ 1427146 h 1689589"/>
              <a:gd name="connsiteX4" fmla="*/ 11412392 w 11456572"/>
              <a:gd name="connsiteY4" fmla="*/ 1017713 h 1689589"/>
              <a:gd name="connsiteX5" fmla="*/ 10033969 w 11456572"/>
              <a:gd name="connsiteY5" fmla="*/ 89665 h 1689589"/>
              <a:gd name="connsiteX6" fmla="*/ 4533921 w 11456572"/>
              <a:gd name="connsiteY6" fmla="*/ 144256 h 1689589"/>
              <a:gd name="connsiteX7" fmla="*/ 1927198 w 11456572"/>
              <a:gd name="connsiteY7" fmla="*/ 7778 h 1689589"/>
              <a:gd name="connsiteX8" fmla="*/ 57455 w 11456572"/>
              <a:gd name="connsiteY8" fmla="*/ 417211 h 1689589"/>
              <a:gd name="connsiteX9" fmla="*/ 589718 w 11456572"/>
              <a:gd name="connsiteY9" fmla="*/ 1672805 h 168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56572" h="1689589">
                <a:moveTo>
                  <a:pt x="589718" y="1672805"/>
                </a:moveTo>
                <a:cubicBezTo>
                  <a:pt x="855849" y="1791086"/>
                  <a:pt x="858124" y="1249725"/>
                  <a:pt x="1654243" y="1126895"/>
                </a:cubicBezTo>
                <a:cubicBezTo>
                  <a:pt x="2450362" y="1004065"/>
                  <a:pt x="4160882" y="885784"/>
                  <a:pt x="5366434" y="935826"/>
                </a:cubicBezTo>
                <a:cubicBezTo>
                  <a:pt x="6571986" y="985868"/>
                  <a:pt x="7879897" y="1413498"/>
                  <a:pt x="8887557" y="1427146"/>
                </a:cubicBezTo>
                <a:cubicBezTo>
                  <a:pt x="9895217" y="1440794"/>
                  <a:pt x="11221323" y="1240626"/>
                  <a:pt x="11412392" y="1017713"/>
                </a:cubicBezTo>
                <a:cubicBezTo>
                  <a:pt x="11603461" y="794800"/>
                  <a:pt x="11180381" y="235241"/>
                  <a:pt x="10033969" y="89665"/>
                </a:cubicBezTo>
                <a:cubicBezTo>
                  <a:pt x="8887557" y="-55911"/>
                  <a:pt x="5885049" y="157904"/>
                  <a:pt x="4533921" y="144256"/>
                </a:cubicBezTo>
                <a:cubicBezTo>
                  <a:pt x="3182793" y="130608"/>
                  <a:pt x="2673276" y="-37714"/>
                  <a:pt x="1927198" y="7778"/>
                </a:cubicBezTo>
                <a:cubicBezTo>
                  <a:pt x="1181120" y="53270"/>
                  <a:pt x="282643" y="141981"/>
                  <a:pt x="57455" y="417211"/>
                </a:cubicBezTo>
                <a:cubicBezTo>
                  <a:pt x="-167733" y="692441"/>
                  <a:pt x="323587" y="1554524"/>
                  <a:pt x="589718" y="1672805"/>
                </a:cubicBezTo>
                <a:close/>
              </a:path>
            </a:pathLst>
          </a:custGeom>
          <a:gradFill>
            <a:gsLst>
              <a:gs pos="0">
                <a:srgbClr val="CCFF66"/>
              </a:gs>
              <a:gs pos="50000">
                <a:srgbClr val="99FFCC"/>
              </a:gs>
              <a:gs pos="100000">
                <a:srgbClr val="ABFFC7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>
          <a:xfrm>
            <a:off x="-699723" y="-155319"/>
            <a:ext cx="11403600" cy="1688844"/>
          </a:xfrm>
          <a:custGeom>
            <a:avLst/>
            <a:gdLst>
              <a:gd name="connsiteX0" fmla="*/ 589190 w 11456044"/>
              <a:gd name="connsiteY0" fmla="*/ 1672805 h 1681462"/>
              <a:gd name="connsiteX1" fmla="*/ 1612772 w 11456044"/>
              <a:gd name="connsiteY1" fmla="*/ 963122 h 1681462"/>
              <a:gd name="connsiteX2" fmla="*/ 5284020 w 11456044"/>
              <a:gd name="connsiteY2" fmla="*/ 785701 h 1681462"/>
              <a:gd name="connsiteX3" fmla="*/ 8887029 w 11456044"/>
              <a:gd name="connsiteY3" fmla="*/ 1427146 h 1681462"/>
              <a:gd name="connsiteX4" fmla="*/ 11411864 w 11456044"/>
              <a:gd name="connsiteY4" fmla="*/ 1017713 h 1681462"/>
              <a:gd name="connsiteX5" fmla="*/ 10033441 w 11456044"/>
              <a:gd name="connsiteY5" fmla="*/ 89665 h 1681462"/>
              <a:gd name="connsiteX6" fmla="*/ 4533393 w 11456044"/>
              <a:gd name="connsiteY6" fmla="*/ 144256 h 1681462"/>
              <a:gd name="connsiteX7" fmla="*/ 1926670 w 11456044"/>
              <a:gd name="connsiteY7" fmla="*/ 7778 h 1681462"/>
              <a:gd name="connsiteX8" fmla="*/ 56927 w 11456044"/>
              <a:gd name="connsiteY8" fmla="*/ 417211 h 1681462"/>
              <a:gd name="connsiteX9" fmla="*/ 589190 w 11456044"/>
              <a:gd name="connsiteY9" fmla="*/ 1672805 h 1681462"/>
              <a:gd name="connsiteX0" fmla="*/ 590437 w 11457291"/>
              <a:gd name="connsiteY0" fmla="*/ 1672805 h 1673996"/>
              <a:gd name="connsiteX1" fmla="*/ 1709553 w 11457291"/>
              <a:gd name="connsiteY1" fmla="*/ 649224 h 1673996"/>
              <a:gd name="connsiteX2" fmla="*/ 5285267 w 11457291"/>
              <a:gd name="connsiteY2" fmla="*/ 785701 h 1673996"/>
              <a:gd name="connsiteX3" fmla="*/ 8888276 w 11457291"/>
              <a:gd name="connsiteY3" fmla="*/ 1427146 h 1673996"/>
              <a:gd name="connsiteX4" fmla="*/ 11413111 w 11457291"/>
              <a:gd name="connsiteY4" fmla="*/ 1017713 h 1673996"/>
              <a:gd name="connsiteX5" fmla="*/ 10034688 w 11457291"/>
              <a:gd name="connsiteY5" fmla="*/ 89665 h 1673996"/>
              <a:gd name="connsiteX6" fmla="*/ 4534640 w 11457291"/>
              <a:gd name="connsiteY6" fmla="*/ 144256 h 1673996"/>
              <a:gd name="connsiteX7" fmla="*/ 1927917 w 11457291"/>
              <a:gd name="connsiteY7" fmla="*/ 7778 h 1673996"/>
              <a:gd name="connsiteX8" fmla="*/ 58174 w 11457291"/>
              <a:gd name="connsiteY8" fmla="*/ 417211 h 1673996"/>
              <a:gd name="connsiteX9" fmla="*/ 590437 w 11457291"/>
              <a:gd name="connsiteY9" fmla="*/ 1672805 h 1673996"/>
              <a:gd name="connsiteX0" fmla="*/ 590437 w 11457291"/>
              <a:gd name="connsiteY0" fmla="*/ 1672805 h 1674056"/>
              <a:gd name="connsiteX1" fmla="*/ 1709553 w 11457291"/>
              <a:gd name="connsiteY1" fmla="*/ 649224 h 1674056"/>
              <a:gd name="connsiteX2" fmla="*/ 5285267 w 11457291"/>
              <a:gd name="connsiteY2" fmla="*/ 512745 h 1674056"/>
              <a:gd name="connsiteX3" fmla="*/ 8888276 w 11457291"/>
              <a:gd name="connsiteY3" fmla="*/ 1427146 h 1674056"/>
              <a:gd name="connsiteX4" fmla="*/ 11413111 w 11457291"/>
              <a:gd name="connsiteY4" fmla="*/ 1017713 h 1674056"/>
              <a:gd name="connsiteX5" fmla="*/ 10034688 w 11457291"/>
              <a:gd name="connsiteY5" fmla="*/ 89665 h 1674056"/>
              <a:gd name="connsiteX6" fmla="*/ 4534640 w 11457291"/>
              <a:gd name="connsiteY6" fmla="*/ 144256 h 1674056"/>
              <a:gd name="connsiteX7" fmla="*/ 1927917 w 11457291"/>
              <a:gd name="connsiteY7" fmla="*/ 7778 h 1674056"/>
              <a:gd name="connsiteX8" fmla="*/ 58174 w 11457291"/>
              <a:gd name="connsiteY8" fmla="*/ 417211 h 1674056"/>
              <a:gd name="connsiteX9" fmla="*/ 590437 w 11457291"/>
              <a:gd name="connsiteY9" fmla="*/ 1672805 h 1674056"/>
              <a:gd name="connsiteX0" fmla="*/ 590437 w 11455051"/>
              <a:gd name="connsiteY0" fmla="*/ 1672805 h 1674056"/>
              <a:gd name="connsiteX1" fmla="*/ 1709553 w 11455051"/>
              <a:gd name="connsiteY1" fmla="*/ 649224 h 1674056"/>
              <a:gd name="connsiteX2" fmla="*/ 5285267 w 11455051"/>
              <a:gd name="connsiteY2" fmla="*/ 512745 h 1674056"/>
              <a:gd name="connsiteX3" fmla="*/ 8929219 w 11455051"/>
              <a:gd name="connsiteY3" fmla="*/ 1017714 h 1674056"/>
              <a:gd name="connsiteX4" fmla="*/ 11413111 w 11455051"/>
              <a:gd name="connsiteY4" fmla="*/ 1017713 h 1674056"/>
              <a:gd name="connsiteX5" fmla="*/ 10034688 w 11455051"/>
              <a:gd name="connsiteY5" fmla="*/ 89665 h 1674056"/>
              <a:gd name="connsiteX6" fmla="*/ 4534640 w 11455051"/>
              <a:gd name="connsiteY6" fmla="*/ 144256 h 1674056"/>
              <a:gd name="connsiteX7" fmla="*/ 1927917 w 11455051"/>
              <a:gd name="connsiteY7" fmla="*/ 7778 h 1674056"/>
              <a:gd name="connsiteX8" fmla="*/ 58174 w 11455051"/>
              <a:gd name="connsiteY8" fmla="*/ 417211 h 1674056"/>
              <a:gd name="connsiteX9" fmla="*/ 590437 w 11455051"/>
              <a:gd name="connsiteY9" fmla="*/ 1672805 h 1674056"/>
              <a:gd name="connsiteX0" fmla="*/ 590437 w 11455051"/>
              <a:gd name="connsiteY0" fmla="*/ 1672805 h 1674056"/>
              <a:gd name="connsiteX1" fmla="*/ 1709553 w 11455051"/>
              <a:gd name="connsiteY1" fmla="*/ 649224 h 1674056"/>
              <a:gd name="connsiteX2" fmla="*/ 5285267 w 11455051"/>
              <a:gd name="connsiteY2" fmla="*/ 512745 h 1674056"/>
              <a:gd name="connsiteX3" fmla="*/ 8929219 w 11455051"/>
              <a:gd name="connsiteY3" fmla="*/ 1017714 h 1674056"/>
              <a:gd name="connsiteX4" fmla="*/ 11413111 w 11455051"/>
              <a:gd name="connsiteY4" fmla="*/ 1017713 h 1674056"/>
              <a:gd name="connsiteX5" fmla="*/ 10034688 w 11455051"/>
              <a:gd name="connsiteY5" fmla="*/ 89665 h 1674056"/>
              <a:gd name="connsiteX6" fmla="*/ 4534640 w 11455051"/>
              <a:gd name="connsiteY6" fmla="*/ 144256 h 1674056"/>
              <a:gd name="connsiteX7" fmla="*/ 1927917 w 11455051"/>
              <a:gd name="connsiteY7" fmla="*/ 7778 h 1674056"/>
              <a:gd name="connsiteX8" fmla="*/ 58174 w 11455051"/>
              <a:gd name="connsiteY8" fmla="*/ 417211 h 1674056"/>
              <a:gd name="connsiteX9" fmla="*/ 590437 w 11455051"/>
              <a:gd name="connsiteY9" fmla="*/ 1672805 h 1674056"/>
              <a:gd name="connsiteX0" fmla="*/ 590437 w 11455051"/>
              <a:gd name="connsiteY0" fmla="*/ 1672805 h 1674072"/>
              <a:gd name="connsiteX1" fmla="*/ 1709553 w 11455051"/>
              <a:gd name="connsiteY1" fmla="*/ 649224 h 1674072"/>
              <a:gd name="connsiteX2" fmla="*/ 5285267 w 11455051"/>
              <a:gd name="connsiteY2" fmla="*/ 444506 h 1674072"/>
              <a:gd name="connsiteX3" fmla="*/ 8929219 w 11455051"/>
              <a:gd name="connsiteY3" fmla="*/ 1017714 h 1674072"/>
              <a:gd name="connsiteX4" fmla="*/ 11413111 w 11455051"/>
              <a:gd name="connsiteY4" fmla="*/ 1017713 h 1674072"/>
              <a:gd name="connsiteX5" fmla="*/ 10034688 w 11455051"/>
              <a:gd name="connsiteY5" fmla="*/ 89665 h 1674072"/>
              <a:gd name="connsiteX6" fmla="*/ 4534640 w 11455051"/>
              <a:gd name="connsiteY6" fmla="*/ 144256 h 1674072"/>
              <a:gd name="connsiteX7" fmla="*/ 1927917 w 11455051"/>
              <a:gd name="connsiteY7" fmla="*/ 7778 h 1674072"/>
              <a:gd name="connsiteX8" fmla="*/ 58174 w 11455051"/>
              <a:gd name="connsiteY8" fmla="*/ 417211 h 1674072"/>
              <a:gd name="connsiteX9" fmla="*/ 590437 w 11455051"/>
              <a:gd name="connsiteY9" fmla="*/ 1672805 h 1674072"/>
              <a:gd name="connsiteX0" fmla="*/ 590437 w 11455051"/>
              <a:gd name="connsiteY0" fmla="*/ 1672805 h 1688856"/>
              <a:gd name="connsiteX1" fmla="*/ 1052187 w 11455051"/>
              <a:gd name="connsiteY1" fmla="*/ 1097325 h 1688856"/>
              <a:gd name="connsiteX2" fmla="*/ 1709553 w 11455051"/>
              <a:gd name="connsiteY2" fmla="*/ 649224 h 1688856"/>
              <a:gd name="connsiteX3" fmla="*/ 5285267 w 11455051"/>
              <a:gd name="connsiteY3" fmla="*/ 444506 h 1688856"/>
              <a:gd name="connsiteX4" fmla="*/ 8929219 w 11455051"/>
              <a:gd name="connsiteY4" fmla="*/ 1017714 h 1688856"/>
              <a:gd name="connsiteX5" fmla="*/ 11413111 w 11455051"/>
              <a:gd name="connsiteY5" fmla="*/ 1017713 h 1688856"/>
              <a:gd name="connsiteX6" fmla="*/ 10034688 w 11455051"/>
              <a:gd name="connsiteY6" fmla="*/ 89665 h 1688856"/>
              <a:gd name="connsiteX7" fmla="*/ 4534640 w 11455051"/>
              <a:gd name="connsiteY7" fmla="*/ 144256 h 1688856"/>
              <a:gd name="connsiteX8" fmla="*/ 1927917 w 11455051"/>
              <a:gd name="connsiteY8" fmla="*/ 7778 h 1688856"/>
              <a:gd name="connsiteX9" fmla="*/ 58174 w 11455051"/>
              <a:gd name="connsiteY9" fmla="*/ 417211 h 1688856"/>
              <a:gd name="connsiteX10" fmla="*/ 590437 w 11455051"/>
              <a:gd name="connsiteY10" fmla="*/ 1672805 h 1688856"/>
              <a:gd name="connsiteX0" fmla="*/ 581486 w 11446100"/>
              <a:gd name="connsiteY0" fmla="*/ 1672805 h 1678276"/>
              <a:gd name="connsiteX1" fmla="*/ 920406 w 11446100"/>
              <a:gd name="connsiteY1" fmla="*/ 865313 h 1678276"/>
              <a:gd name="connsiteX2" fmla="*/ 1700602 w 11446100"/>
              <a:gd name="connsiteY2" fmla="*/ 649224 h 1678276"/>
              <a:gd name="connsiteX3" fmla="*/ 5276316 w 11446100"/>
              <a:gd name="connsiteY3" fmla="*/ 444506 h 1678276"/>
              <a:gd name="connsiteX4" fmla="*/ 8920268 w 11446100"/>
              <a:gd name="connsiteY4" fmla="*/ 1017714 h 1678276"/>
              <a:gd name="connsiteX5" fmla="*/ 11404160 w 11446100"/>
              <a:gd name="connsiteY5" fmla="*/ 1017713 h 1678276"/>
              <a:gd name="connsiteX6" fmla="*/ 10025737 w 11446100"/>
              <a:gd name="connsiteY6" fmla="*/ 89665 h 1678276"/>
              <a:gd name="connsiteX7" fmla="*/ 4525689 w 11446100"/>
              <a:gd name="connsiteY7" fmla="*/ 144256 h 1678276"/>
              <a:gd name="connsiteX8" fmla="*/ 1918966 w 11446100"/>
              <a:gd name="connsiteY8" fmla="*/ 7778 h 1678276"/>
              <a:gd name="connsiteX9" fmla="*/ 49223 w 11446100"/>
              <a:gd name="connsiteY9" fmla="*/ 417211 h 1678276"/>
              <a:gd name="connsiteX10" fmla="*/ 581486 w 11446100"/>
              <a:gd name="connsiteY10" fmla="*/ 1672805 h 1678276"/>
              <a:gd name="connsiteX0" fmla="*/ 581486 w 11446100"/>
              <a:gd name="connsiteY0" fmla="*/ 1672805 h 1698589"/>
              <a:gd name="connsiteX1" fmla="*/ 770280 w 11446100"/>
              <a:gd name="connsiteY1" fmla="*/ 1233802 h 1698589"/>
              <a:gd name="connsiteX2" fmla="*/ 920406 w 11446100"/>
              <a:gd name="connsiteY2" fmla="*/ 865313 h 1698589"/>
              <a:gd name="connsiteX3" fmla="*/ 1700602 w 11446100"/>
              <a:gd name="connsiteY3" fmla="*/ 649224 h 1698589"/>
              <a:gd name="connsiteX4" fmla="*/ 5276316 w 11446100"/>
              <a:gd name="connsiteY4" fmla="*/ 444506 h 1698589"/>
              <a:gd name="connsiteX5" fmla="*/ 8920268 w 11446100"/>
              <a:gd name="connsiteY5" fmla="*/ 1017714 h 1698589"/>
              <a:gd name="connsiteX6" fmla="*/ 11404160 w 11446100"/>
              <a:gd name="connsiteY6" fmla="*/ 1017713 h 1698589"/>
              <a:gd name="connsiteX7" fmla="*/ 10025737 w 11446100"/>
              <a:gd name="connsiteY7" fmla="*/ 89665 h 1698589"/>
              <a:gd name="connsiteX8" fmla="*/ 4525689 w 11446100"/>
              <a:gd name="connsiteY8" fmla="*/ 144256 h 1698589"/>
              <a:gd name="connsiteX9" fmla="*/ 1918966 w 11446100"/>
              <a:gd name="connsiteY9" fmla="*/ 7778 h 1698589"/>
              <a:gd name="connsiteX10" fmla="*/ 49223 w 11446100"/>
              <a:gd name="connsiteY10" fmla="*/ 417211 h 1698589"/>
              <a:gd name="connsiteX11" fmla="*/ 581486 w 11446100"/>
              <a:gd name="connsiteY11" fmla="*/ 1672805 h 1698589"/>
              <a:gd name="connsiteX0" fmla="*/ 579168 w 11443782"/>
              <a:gd name="connsiteY0" fmla="*/ 1672805 h 1688844"/>
              <a:gd name="connsiteX1" fmla="*/ 672427 w 11443782"/>
              <a:gd name="connsiteY1" fmla="*/ 1110973 h 1688844"/>
              <a:gd name="connsiteX2" fmla="*/ 918088 w 11443782"/>
              <a:gd name="connsiteY2" fmla="*/ 865313 h 1688844"/>
              <a:gd name="connsiteX3" fmla="*/ 1698284 w 11443782"/>
              <a:gd name="connsiteY3" fmla="*/ 649224 h 1688844"/>
              <a:gd name="connsiteX4" fmla="*/ 5273998 w 11443782"/>
              <a:gd name="connsiteY4" fmla="*/ 444506 h 1688844"/>
              <a:gd name="connsiteX5" fmla="*/ 8917950 w 11443782"/>
              <a:gd name="connsiteY5" fmla="*/ 1017714 h 1688844"/>
              <a:gd name="connsiteX6" fmla="*/ 11401842 w 11443782"/>
              <a:gd name="connsiteY6" fmla="*/ 1017713 h 1688844"/>
              <a:gd name="connsiteX7" fmla="*/ 10023419 w 11443782"/>
              <a:gd name="connsiteY7" fmla="*/ 89665 h 1688844"/>
              <a:gd name="connsiteX8" fmla="*/ 4523371 w 11443782"/>
              <a:gd name="connsiteY8" fmla="*/ 144256 h 1688844"/>
              <a:gd name="connsiteX9" fmla="*/ 1916648 w 11443782"/>
              <a:gd name="connsiteY9" fmla="*/ 7778 h 1688844"/>
              <a:gd name="connsiteX10" fmla="*/ 46905 w 11443782"/>
              <a:gd name="connsiteY10" fmla="*/ 417211 h 1688844"/>
              <a:gd name="connsiteX11" fmla="*/ 579168 w 11443782"/>
              <a:gd name="connsiteY11" fmla="*/ 1672805 h 1688844"/>
              <a:gd name="connsiteX0" fmla="*/ 579168 w 11443782"/>
              <a:gd name="connsiteY0" fmla="*/ 1672805 h 1688844"/>
              <a:gd name="connsiteX1" fmla="*/ 672427 w 11443782"/>
              <a:gd name="connsiteY1" fmla="*/ 1110973 h 1688844"/>
              <a:gd name="connsiteX2" fmla="*/ 918088 w 11443782"/>
              <a:gd name="connsiteY2" fmla="*/ 865313 h 1688844"/>
              <a:gd name="connsiteX3" fmla="*/ 1698284 w 11443782"/>
              <a:gd name="connsiteY3" fmla="*/ 649224 h 1688844"/>
              <a:gd name="connsiteX4" fmla="*/ 5273998 w 11443782"/>
              <a:gd name="connsiteY4" fmla="*/ 594632 h 1688844"/>
              <a:gd name="connsiteX5" fmla="*/ 8917950 w 11443782"/>
              <a:gd name="connsiteY5" fmla="*/ 1017714 h 1688844"/>
              <a:gd name="connsiteX6" fmla="*/ 11401842 w 11443782"/>
              <a:gd name="connsiteY6" fmla="*/ 1017713 h 1688844"/>
              <a:gd name="connsiteX7" fmla="*/ 10023419 w 11443782"/>
              <a:gd name="connsiteY7" fmla="*/ 89665 h 1688844"/>
              <a:gd name="connsiteX8" fmla="*/ 4523371 w 11443782"/>
              <a:gd name="connsiteY8" fmla="*/ 144256 h 1688844"/>
              <a:gd name="connsiteX9" fmla="*/ 1916648 w 11443782"/>
              <a:gd name="connsiteY9" fmla="*/ 7778 h 1688844"/>
              <a:gd name="connsiteX10" fmla="*/ 46905 w 11443782"/>
              <a:gd name="connsiteY10" fmla="*/ 417211 h 1688844"/>
              <a:gd name="connsiteX11" fmla="*/ 579168 w 11443782"/>
              <a:gd name="connsiteY11" fmla="*/ 1672805 h 1688844"/>
              <a:gd name="connsiteX0" fmla="*/ 579168 w 11443782"/>
              <a:gd name="connsiteY0" fmla="*/ 1672805 h 1688844"/>
              <a:gd name="connsiteX1" fmla="*/ 672427 w 11443782"/>
              <a:gd name="connsiteY1" fmla="*/ 1110973 h 1688844"/>
              <a:gd name="connsiteX2" fmla="*/ 918088 w 11443782"/>
              <a:gd name="connsiteY2" fmla="*/ 865313 h 1688844"/>
              <a:gd name="connsiteX3" fmla="*/ 1711932 w 11443782"/>
              <a:gd name="connsiteY3" fmla="*/ 744758 h 1688844"/>
              <a:gd name="connsiteX4" fmla="*/ 5273998 w 11443782"/>
              <a:gd name="connsiteY4" fmla="*/ 594632 h 1688844"/>
              <a:gd name="connsiteX5" fmla="*/ 8917950 w 11443782"/>
              <a:gd name="connsiteY5" fmla="*/ 1017714 h 1688844"/>
              <a:gd name="connsiteX6" fmla="*/ 11401842 w 11443782"/>
              <a:gd name="connsiteY6" fmla="*/ 1017713 h 1688844"/>
              <a:gd name="connsiteX7" fmla="*/ 10023419 w 11443782"/>
              <a:gd name="connsiteY7" fmla="*/ 89665 h 1688844"/>
              <a:gd name="connsiteX8" fmla="*/ 4523371 w 11443782"/>
              <a:gd name="connsiteY8" fmla="*/ 144256 h 1688844"/>
              <a:gd name="connsiteX9" fmla="*/ 1916648 w 11443782"/>
              <a:gd name="connsiteY9" fmla="*/ 7778 h 1688844"/>
              <a:gd name="connsiteX10" fmla="*/ 46905 w 11443782"/>
              <a:gd name="connsiteY10" fmla="*/ 417211 h 1688844"/>
              <a:gd name="connsiteX11" fmla="*/ 579168 w 11443782"/>
              <a:gd name="connsiteY11" fmla="*/ 1672805 h 1688844"/>
              <a:gd name="connsiteX0" fmla="*/ 579168 w 11403213"/>
              <a:gd name="connsiteY0" fmla="*/ 1672805 h 1688844"/>
              <a:gd name="connsiteX1" fmla="*/ 672427 w 11403213"/>
              <a:gd name="connsiteY1" fmla="*/ 1110973 h 1688844"/>
              <a:gd name="connsiteX2" fmla="*/ 918088 w 11403213"/>
              <a:gd name="connsiteY2" fmla="*/ 865313 h 1688844"/>
              <a:gd name="connsiteX3" fmla="*/ 1711932 w 11403213"/>
              <a:gd name="connsiteY3" fmla="*/ 744758 h 1688844"/>
              <a:gd name="connsiteX4" fmla="*/ 5273998 w 11403213"/>
              <a:gd name="connsiteY4" fmla="*/ 594632 h 1688844"/>
              <a:gd name="connsiteX5" fmla="*/ 8917950 w 11403213"/>
              <a:gd name="connsiteY5" fmla="*/ 1017714 h 1688844"/>
              <a:gd name="connsiteX6" fmla="*/ 10253156 w 11403213"/>
              <a:gd name="connsiteY6" fmla="*/ 1083677 h 1688844"/>
              <a:gd name="connsiteX7" fmla="*/ 11401842 w 11403213"/>
              <a:gd name="connsiteY7" fmla="*/ 1017713 h 1688844"/>
              <a:gd name="connsiteX8" fmla="*/ 10023419 w 11403213"/>
              <a:gd name="connsiteY8" fmla="*/ 89665 h 1688844"/>
              <a:gd name="connsiteX9" fmla="*/ 4523371 w 11403213"/>
              <a:gd name="connsiteY9" fmla="*/ 144256 h 1688844"/>
              <a:gd name="connsiteX10" fmla="*/ 1916648 w 11403213"/>
              <a:gd name="connsiteY10" fmla="*/ 7778 h 1688844"/>
              <a:gd name="connsiteX11" fmla="*/ 46905 w 11403213"/>
              <a:gd name="connsiteY11" fmla="*/ 417211 h 1688844"/>
              <a:gd name="connsiteX12" fmla="*/ 579168 w 11403213"/>
              <a:gd name="connsiteY12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918088 w 11403600"/>
              <a:gd name="connsiteY2" fmla="*/ 865313 h 1688844"/>
              <a:gd name="connsiteX3" fmla="*/ 1711932 w 11403600"/>
              <a:gd name="connsiteY3" fmla="*/ 744758 h 1688844"/>
              <a:gd name="connsiteX4" fmla="*/ 5273998 w 11403600"/>
              <a:gd name="connsiteY4" fmla="*/ 594632 h 1688844"/>
              <a:gd name="connsiteX5" fmla="*/ 8917950 w 11403600"/>
              <a:gd name="connsiteY5" fmla="*/ 1017714 h 1688844"/>
              <a:gd name="connsiteX6" fmla="*/ 10280451 w 11403600"/>
              <a:gd name="connsiteY6" fmla="*/ 878961 h 1688844"/>
              <a:gd name="connsiteX7" fmla="*/ 11401842 w 11403600"/>
              <a:gd name="connsiteY7" fmla="*/ 1017713 h 1688844"/>
              <a:gd name="connsiteX8" fmla="*/ 10023419 w 11403600"/>
              <a:gd name="connsiteY8" fmla="*/ 89665 h 1688844"/>
              <a:gd name="connsiteX9" fmla="*/ 4523371 w 11403600"/>
              <a:gd name="connsiteY9" fmla="*/ 144256 h 1688844"/>
              <a:gd name="connsiteX10" fmla="*/ 1916648 w 11403600"/>
              <a:gd name="connsiteY10" fmla="*/ 7778 h 1688844"/>
              <a:gd name="connsiteX11" fmla="*/ 46905 w 11403600"/>
              <a:gd name="connsiteY11" fmla="*/ 417211 h 1688844"/>
              <a:gd name="connsiteX12" fmla="*/ 579168 w 11403600"/>
              <a:gd name="connsiteY12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1095509 w 11403600"/>
              <a:gd name="connsiteY2" fmla="*/ 824370 h 1688844"/>
              <a:gd name="connsiteX3" fmla="*/ 1711932 w 11403600"/>
              <a:gd name="connsiteY3" fmla="*/ 744758 h 1688844"/>
              <a:gd name="connsiteX4" fmla="*/ 5273998 w 11403600"/>
              <a:gd name="connsiteY4" fmla="*/ 594632 h 1688844"/>
              <a:gd name="connsiteX5" fmla="*/ 8917950 w 11403600"/>
              <a:gd name="connsiteY5" fmla="*/ 1017714 h 1688844"/>
              <a:gd name="connsiteX6" fmla="*/ 10280451 w 11403600"/>
              <a:gd name="connsiteY6" fmla="*/ 878961 h 1688844"/>
              <a:gd name="connsiteX7" fmla="*/ 11401842 w 11403600"/>
              <a:gd name="connsiteY7" fmla="*/ 1017713 h 1688844"/>
              <a:gd name="connsiteX8" fmla="*/ 10023419 w 11403600"/>
              <a:gd name="connsiteY8" fmla="*/ 89665 h 1688844"/>
              <a:gd name="connsiteX9" fmla="*/ 4523371 w 11403600"/>
              <a:gd name="connsiteY9" fmla="*/ 144256 h 1688844"/>
              <a:gd name="connsiteX10" fmla="*/ 1916648 w 11403600"/>
              <a:gd name="connsiteY10" fmla="*/ 7778 h 1688844"/>
              <a:gd name="connsiteX11" fmla="*/ 46905 w 11403600"/>
              <a:gd name="connsiteY11" fmla="*/ 417211 h 1688844"/>
              <a:gd name="connsiteX12" fmla="*/ 579168 w 11403600"/>
              <a:gd name="connsiteY12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1095509 w 11403600"/>
              <a:gd name="connsiteY2" fmla="*/ 824370 h 1688844"/>
              <a:gd name="connsiteX3" fmla="*/ 1711932 w 11403600"/>
              <a:gd name="connsiteY3" fmla="*/ 744758 h 1688844"/>
              <a:gd name="connsiteX4" fmla="*/ 5273998 w 11403600"/>
              <a:gd name="connsiteY4" fmla="*/ 594632 h 1688844"/>
              <a:gd name="connsiteX5" fmla="*/ 8917950 w 11403600"/>
              <a:gd name="connsiteY5" fmla="*/ 1017714 h 1688844"/>
              <a:gd name="connsiteX6" fmla="*/ 10280451 w 11403600"/>
              <a:gd name="connsiteY6" fmla="*/ 878961 h 1688844"/>
              <a:gd name="connsiteX7" fmla="*/ 11401842 w 11403600"/>
              <a:gd name="connsiteY7" fmla="*/ 1017713 h 1688844"/>
              <a:gd name="connsiteX8" fmla="*/ 10023419 w 11403600"/>
              <a:gd name="connsiteY8" fmla="*/ 89665 h 1688844"/>
              <a:gd name="connsiteX9" fmla="*/ 4523371 w 11403600"/>
              <a:gd name="connsiteY9" fmla="*/ 144256 h 1688844"/>
              <a:gd name="connsiteX10" fmla="*/ 1916648 w 11403600"/>
              <a:gd name="connsiteY10" fmla="*/ 7778 h 1688844"/>
              <a:gd name="connsiteX11" fmla="*/ 46905 w 11403600"/>
              <a:gd name="connsiteY11" fmla="*/ 417211 h 1688844"/>
              <a:gd name="connsiteX12" fmla="*/ 579168 w 11403600"/>
              <a:gd name="connsiteY12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1095509 w 11403600"/>
              <a:gd name="connsiteY2" fmla="*/ 824370 h 1688844"/>
              <a:gd name="connsiteX3" fmla="*/ 1271223 w 11403600"/>
              <a:gd name="connsiteY3" fmla="*/ 752150 h 1688844"/>
              <a:gd name="connsiteX4" fmla="*/ 1711932 w 11403600"/>
              <a:gd name="connsiteY4" fmla="*/ 744758 h 1688844"/>
              <a:gd name="connsiteX5" fmla="*/ 5273998 w 11403600"/>
              <a:gd name="connsiteY5" fmla="*/ 594632 h 1688844"/>
              <a:gd name="connsiteX6" fmla="*/ 8917950 w 11403600"/>
              <a:gd name="connsiteY6" fmla="*/ 1017714 h 1688844"/>
              <a:gd name="connsiteX7" fmla="*/ 10280451 w 11403600"/>
              <a:gd name="connsiteY7" fmla="*/ 878961 h 1688844"/>
              <a:gd name="connsiteX8" fmla="*/ 11401842 w 11403600"/>
              <a:gd name="connsiteY8" fmla="*/ 1017713 h 1688844"/>
              <a:gd name="connsiteX9" fmla="*/ 10023419 w 11403600"/>
              <a:gd name="connsiteY9" fmla="*/ 89665 h 1688844"/>
              <a:gd name="connsiteX10" fmla="*/ 4523371 w 11403600"/>
              <a:gd name="connsiteY10" fmla="*/ 144256 h 1688844"/>
              <a:gd name="connsiteX11" fmla="*/ 1916648 w 11403600"/>
              <a:gd name="connsiteY11" fmla="*/ 7778 h 1688844"/>
              <a:gd name="connsiteX12" fmla="*/ 46905 w 11403600"/>
              <a:gd name="connsiteY12" fmla="*/ 417211 h 1688844"/>
              <a:gd name="connsiteX13" fmla="*/ 579168 w 11403600"/>
              <a:gd name="connsiteY13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1095509 w 11403600"/>
              <a:gd name="connsiteY2" fmla="*/ 824370 h 1688844"/>
              <a:gd name="connsiteX3" fmla="*/ 1309323 w 11403600"/>
              <a:gd name="connsiteY3" fmla="*/ 771200 h 1688844"/>
              <a:gd name="connsiteX4" fmla="*/ 1711932 w 11403600"/>
              <a:gd name="connsiteY4" fmla="*/ 744758 h 1688844"/>
              <a:gd name="connsiteX5" fmla="*/ 5273998 w 11403600"/>
              <a:gd name="connsiteY5" fmla="*/ 594632 h 1688844"/>
              <a:gd name="connsiteX6" fmla="*/ 8917950 w 11403600"/>
              <a:gd name="connsiteY6" fmla="*/ 1017714 h 1688844"/>
              <a:gd name="connsiteX7" fmla="*/ 10280451 w 11403600"/>
              <a:gd name="connsiteY7" fmla="*/ 878961 h 1688844"/>
              <a:gd name="connsiteX8" fmla="*/ 11401842 w 11403600"/>
              <a:gd name="connsiteY8" fmla="*/ 1017713 h 1688844"/>
              <a:gd name="connsiteX9" fmla="*/ 10023419 w 11403600"/>
              <a:gd name="connsiteY9" fmla="*/ 89665 h 1688844"/>
              <a:gd name="connsiteX10" fmla="*/ 4523371 w 11403600"/>
              <a:gd name="connsiteY10" fmla="*/ 144256 h 1688844"/>
              <a:gd name="connsiteX11" fmla="*/ 1916648 w 11403600"/>
              <a:gd name="connsiteY11" fmla="*/ 7778 h 1688844"/>
              <a:gd name="connsiteX12" fmla="*/ 46905 w 11403600"/>
              <a:gd name="connsiteY12" fmla="*/ 417211 h 1688844"/>
              <a:gd name="connsiteX13" fmla="*/ 579168 w 11403600"/>
              <a:gd name="connsiteY13" fmla="*/ 1672805 h 1688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03600" h="1688844">
                <a:moveTo>
                  <a:pt x="579168" y="1672805"/>
                </a:moveTo>
                <a:cubicBezTo>
                  <a:pt x="683422" y="1788432"/>
                  <a:pt x="615940" y="1245555"/>
                  <a:pt x="672427" y="1110973"/>
                </a:cubicBezTo>
                <a:cubicBezTo>
                  <a:pt x="728914" y="976391"/>
                  <a:pt x="995710" y="884174"/>
                  <a:pt x="1095509" y="824370"/>
                </a:cubicBezTo>
                <a:cubicBezTo>
                  <a:pt x="1195308" y="764566"/>
                  <a:pt x="1206586" y="784469"/>
                  <a:pt x="1309323" y="771200"/>
                </a:cubicBezTo>
                <a:cubicBezTo>
                  <a:pt x="1412060" y="757931"/>
                  <a:pt x="1051153" y="774186"/>
                  <a:pt x="1711932" y="744758"/>
                </a:cubicBezTo>
                <a:cubicBezTo>
                  <a:pt x="2372711" y="715330"/>
                  <a:pt x="4072995" y="549139"/>
                  <a:pt x="5273998" y="594632"/>
                </a:cubicBezTo>
                <a:cubicBezTo>
                  <a:pt x="6475001" y="640125"/>
                  <a:pt x="8083541" y="970326"/>
                  <a:pt x="8917950" y="1017714"/>
                </a:cubicBezTo>
                <a:cubicBezTo>
                  <a:pt x="9752359" y="1065102"/>
                  <a:pt x="9866469" y="878961"/>
                  <a:pt x="10280451" y="878961"/>
                </a:cubicBezTo>
                <a:cubicBezTo>
                  <a:pt x="10694433" y="878961"/>
                  <a:pt x="11444681" y="1149262"/>
                  <a:pt x="11401842" y="1017713"/>
                </a:cubicBezTo>
                <a:cubicBezTo>
                  <a:pt x="11359003" y="886164"/>
                  <a:pt x="11169831" y="235241"/>
                  <a:pt x="10023419" y="89665"/>
                </a:cubicBezTo>
                <a:cubicBezTo>
                  <a:pt x="8877007" y="-55911"/>
                  <a:pt x="5874499" y="157904"/>
                  <a:pt x="4523371" y="144256"/>
                </a:cubicBezTo>
                <a:cubicBezTo>
                  <a:pt x="3172243" y="130608"/>
                  <a:pt x="2662726" y="-37714"/>
                  <a:pt x="1916648" y="7778"/>
                </a:cubicBezTo>
                <a:cubicBezTo>
                  <a:pt x="1170570" y="53270"/>
                  <a:pt x="272093" y="141981"/>
                  <a:pt x="46905" y="417211"/>
                </a:cubicBezTo>
                <a:cubicBezTo>
                  <a:pt x="-178283" y="692441"/>
                  <a:pt x="474914" y="1557178"/>
                  <a:pt x="579168" y="1672805"/>
                </a:cubicBezTo>
                <a:close/>
              </a:path>
            </a:pathLst>
          </a:custGeom>
          <a:gradFill>
            <a:gsLst>
              <a:gs pos="0">
                <a:srgbClr val="E7FFB7"/>
              </a:gs>
              <a:gs pos="50000">
                <a:srgbClr val="C5FFC5"/>
              </a:gs>
              <a:gs pos="100000">
                <a:srgbClr val="CCFFB3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-1143000" y="-457200"/>
            <a:ext cx="1143000" cy="2133600"/>
          </a:xfrm>
          <a:prstGeom prst="rect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144000" y="-304800"/>
            <a:ext cx="1676400" cy="2133600"/>
          </a:xfrm>
          <a:prstGeom prst="rect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228600" y="-470848"/>
            <a:ext cx="9372600" cy="465654"/>
          </a:xfrm>
          <a:prstGeom prst="rect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843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29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90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74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2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E8DE7-59BC-4178-AC86-E41D5ACD9F0C}" type="datetimeFigureOut">
              <a:rPr lang="en-US"/>
              <a:pPr>
                <a:defRPr/>
              </a:pPr>
              <a:t>11/29/2017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404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97172-6467-40E0-904F-687E1B1EE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162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40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72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64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09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00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78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26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1EA1D-8BCD-406A-B79F-B14D786C2544}" type="datetimeFigureOut">
              <a:rPr lang="en-US"/>
              <a:pPr>
                <a:defRPr/>
              </a:pPr>
              <a:t>11/29/2017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4F540-C1F3-4EF8-B9C1-4D8D265E3C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67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356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73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93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515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732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847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95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714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73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0E9F5-5BF9-4FFF-88C4-C011FAAAA3C0}" type="datetimeFigureOut">
              <a:rPr lang="en-US"/>
              <a:pPr>
                <a:defRPr/>
              </a:pPr>
              <a:t>11/29/2017</a:t>
            </a:fld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2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606C9E8-E8BE-4C82-8408-86F75F91BE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7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43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12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830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42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7" y="6043617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E14CB75-6411-4929-B904-372CC2F9155A}" type="datetimeFigureOut">
              <a:rPr lang="en-US"/>
              <a:pPr>
                <a:defRPr/>
              </a:pPr>
              <a:t>11/29/2017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42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EBDDC3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657F244-F96A-4442-B177-D3D9CCC2C462}" type="slidenum">
              <a:rPr lang="en-US">
                <a:solidFill>
                  <a:srgbClr val="EBDDC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09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1EA1D-8BCD-406A-B79F-B14D786C2544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4F540-C1F3-4EF8-B9C1-4D8D265E3C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377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0E9F5-5BF9-4FFF-88C4-C011FAAAA3C0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2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606C9E8-E8BE-4C82-8408-86F75F91BE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229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D35C493-EF24-4247-AC89-9D58AF869770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C5A3254-AE10-4F93-AB38-ACF3A0EF77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436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9234D0C-3C8E-4391-9B17-81865E2F5F93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EF1280D-8799-4CBA-A6C5-A1DD566848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404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78E7C-D5A0-4512-A4C2-7BCBCD3427C6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6816D-EA7B-41BA-B06B-3CAFB628C5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090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D35C493-EF24-4247-AC89-9D58AF869770}" type="datetimeFigureOut">
              <a:rPr lang="en-US"/>
              <a:pPr>
                <a:defRPr/>
              </a:pPr>
              <a:t>11/29/2017</a:t>
            </a:fld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C5A3254-AE10-4F93-AB38-ACF3A0EF77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38686-F3C5-43CF-BFA5-5C3D82999C3F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FB4C383-E70D-451E-882E-98BBBBD163AE}" type="slidenum">
              <a:rPr lang="en-US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980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D67DB-5F84-402B-AC5C-9CBAB72FBF20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EFE8C-69E8-4452-AC8A-8FF4F60E2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1248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4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3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2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4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8572136-802A-4096-A55C-2D226D253528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4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4B1A6DAC-A5CB-4752-86B1-63D52EEDA3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4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8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BB43C-7554-42B3-B28A-672170822DFB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80BC0-3767-43C6-AD7A-5EDAB988D7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244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2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E8DE7-59BC-4178-AC86-E41D5ACD9F0C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404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97172-6467-40E0-904F-687E1B1EE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168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FF66"/>
              </a:gs>
              <a:gs pos="50000">
                <a:srgbClr val="FFFFB9"/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 userDrawn="1"/>
        </p:nvSpPr>
        <p:spPr>
          <a:xfrm>
            <a:off x="-862671" y="-307719"/>
            <a:ext cx="11456572" cy="1689589"/>
          </a:xfrm>
          <a:custGeom>
            <a:avLst/>
            <a:gdLst>
              <a:gd name="connsiteX0" fmla="*/ 589190 w 11456044"/>
              <a:gd name="connsiteY0" fmla="*/ 1672805 h 1681462"/>
              <a:gd name="connsiteX1" fmla="*/ 1612772 w 11456044"/>
              <a:gd name="connsiteY1" fmla="*/ 963122 h 1681462"/>
              <a:gd name="connsiteX2" fmla="*/ 5284020 w 11456044"/>
              <a:gd name="connsiteY2" fmla="*/ 785701 h 1681462"/>
              <a:gd name="connsiteX3" fmla="*/ 8887029 w 11456044"/>
              <a:gd name="connsiteY3" fmla="*/ 1427146 h 1681462"/>
              <a:gd name="connsiteX4" fmla="*/ 11411864 w 11456044"/>
              <a:gd name="connsiteY4" fmla="*/ 1017713 h 1681462"/>
              <a:gd name="connsiteX5" fmla="*/ 10033441 w 11456044"/>
              <a:gd name="connsiteY5" fmla="*/ 89665 h 1681462"/>
              <a:gd name="connsiteX6" fmla="*/ 4533393 w 11456044"/>
              <a:gd name="connsiteY6" fmla="*/ 144256 h 1681462"/>
              <a:gd name="connsiteX7" fmla="*/ 1926670 w 11456044"/>
              <a:gd name="connsiteY7" fmla="*/ 7778 h 1681462"/>
              <a:gd name="connsiteX8" fmla="*/ 56927 w 11456044"/>
              <a:gd name="connsiteY8" fmla="*/ 417211 h 1681462"/>
              <a:gd name="connsiteX9" fmla="*/ 589190 w 11456044"/>
              <a:gd name="connsiteY9" fmla="*/ 1672805 h 1681462"/>
              <a:gd name="connsiteX0" fmla="*/ 589190 w 11456044"/>
              <a:gd name="connsiteY0" fmla="*/ 1672805 h 1681178"/>
              <a:gd name="connsiteX1" fmla="*/ 1612772 w 11456044"/>
              <a:gd name="connsiteY1" fmla="*/ 963122 h 1681178"/>
              <a:gd name="connsiteX2" fmla="*/ 5365906 w 11456044"/>
              <a:gd name="connsiteY2" fmla="*/ 935826 h 1681178"/>
              <a:gd name="connsiteX3" fmla="*/ 8887029 w 11456044"/>
              <a:gd name="connsiteY3" fmla="*/ 1427146 h 1681178"/>
              <a:gd name="connsiteX4" fmla="*/ 11411864 w 11456044"/>
              <a:gd name="connsiteY4" fmla="*/ 1017713 h 1681178"/>
              <a:gd name="connsiteX5" fmla="*/ 10033441 w 11456044"/>
              <a:gd name="connsiteY5" fmla="*/ 89665 h 1681178"/>
              <a:gd name="connsiteX6" fmla="*/ 4533393 w 11456044"/>
              <a:gd name="connsiteY6" fmla="*/ 144256 h 1681178"/>
              <a:gd name="connsiteX7" fmla="*/ 1926670 w 11456044"/>
              <a:gd name="connsiteY7" fmla="*/ 7778 h 1681178"/>
              <a:gd name="connsiteX8" fmla="*/ 56927 w 11456044"/>
              <a:gd name="connsiteY8" fmla="*/ 417211 h 1681178"/>
              <a:gd name="connsiteX9" fmla="*/ 589190 w 11456044"/>
              <a:gd name="connsiteY9" fmla="*/ 1672805 h 1681178"/>
              <a:gd name="connsiteX0" fmla="*/ 589718 w 11456572"/>
              <a:gd name="connsiteY0" fmla="*/ 1672805 h 1689589"/>
              <a:gd name="connsiteX1" fmla="*/ 1654243 w 11456572"/>
              <a:gd name="connsiteY1" fmla="*/ 1126895 h 1689589"/>
              <a:gd name="connsiteX2" fmla="*/ 5366434 w 11456572"/>
              <a:gd name="connsiteY2" fmla="*/ 935826 h 1689589"/>
              <a:gd name="connsiteX3" fmla="*/ 8887557 w 11456572"/>
              <a:gd name="connsiteY3" fmla="*/ 1427146 h 1689589"/>
              <a:gd name="connsiteX4" fmla="*/ 11412392 w 11456572"/>
              <a:gd name="connsiteY4" fmla="*/ 1017713 h 1689589"/>
              <a:gd name="connsiteX5" fmla="*/ 10033969 w 11456572"/>
              <a:gd name="connsiteY5" fmla="*/ 89665 h 1689589"/>
              <a:gd name="connsiteX6" fmla="*/ 4533921 w 11456572"/>
              <a:gd name="connsiteY6" fmla="*/ 144256 h 1689589"/>
              <a:gd name="connsiteX7" fmla="*/ 1927198 w 11456572"/>
              <a:gd name="connsiteY7" fmla="*/ 7778 h 1689589"/>
              <a:gd name="connsiteX8" fmla="*/ 57455 w 11456572"/>
              <a:gd name="connsiteY8" fmla="*/ 417211 h 1689589"/>
              <a:gd name="connsiteX9" fmla="*/ 589718 w 11456572"/>
              <a:gd name="connsiteY9" fmla="*/ 1672805 h 168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56572" h="1689589">
                <a:moveTo>
                  <a:pt x="589718" y="1672805"/>
                </a:moveTo>
                <a:cubicBezTo>
                  <a:pt x="855849" y="1791086"/>
                  <a:pt x="858124" y="1249725"/>
                  <a:pt x="1654243" y="1126895"/>
                </a:cubicBezTo>
                <a:cubicBezTo>
                  <a:pt x="2450362" y="1004065"/>
                  <a:pt x="4160882" y="885784"/>
                  <a:pt x="5366434" y="935826"/>
                </a:cubicBezTo>
                <a:cubicBezTo>
                  <a:pt x="6571986" y="985868"/>
                  <a:pt x="7879897" y="1413498"/>
                  <a:pt x="8887557" y="1427146"/>
                </a:cubicBezTo>
                <a:cubicBezTo>
                  <a:pt x="9895217" y="1440794"/>
                  <a:pt x="11221323" y="1240626"/>
                  <a:pt x="11412392" y="1017713"/>
                </a:cubicBezTo>
                <a:cubicBezTo>
                  <a:pt x="11603461" y="794800"/>
                  <a:pt x="11180381" y="235241"/>
                  <a:pt x="10033969" y="89665"/>
                </a:cubicBezTo>
                <a:cubicBezTo>
                  <a:pt x="8887557" y="-55911"/>
                  <a:pt x="5885049" y="157904"/>
                  <a:pt x="4533921" y="144256"/>
                </a:cubicBezTo>
                <a:cubicBezTo>
                  <a:pt x="3182793" y="130608"/>
                  <a:pt x="2673276" y="-37714"/>
                  <a:pt x="1927198" y="7778"/>
                </a:cubicBezTo>
                <a:cubicBezTo>
                  <a:pt x="1181120" y="53270"/>
                  <a:pt x="282643" y="141981"/>
                  <a:pt x="57455" y="417211"/>
                </a:cubicBezTo>
                <a:cubicBezTo>
                  <a:pt x="-167733" y="692441"/>
                  <a:pt x="323587" y="1554524"/>
                  <a:pt x="589718" y="1672805"/>
                </a:cubicBezTo>
                <a:close/>
              </a:path>
            </a:pathLst>
          </a:custGeom>
          <a:gradFill>
            <a:gsLst>
              <a:gs pos="0">
                <a:srgbClr val="CCFF66"/>
              </a:gs>
              <a:gs pos="50000">
                <a:srgbClr val="99FFCC"/>
              </a:gs>
              <a:gs pos="100000">
                <a:srgbClr val="ABFFC7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>
          <a:xfrm>
            <a:off x="-699723" y="-155319"/>
            <a:ext cx="11403600" cy="1688844"/>
          </a:xfrm>
          <a:custGeom>
            <a:avLst/>
            <a:gdLst>
              <a:gd name="connsiteX0" fmla="*/ 589190 w 11456044"/>
              <a:gd name="connsiteY0" fmla="*/ 1672805 h 1681462"/>
              <a:gd name="connsiteX1" fmla="*/ 1612772 w 11456044"/>
              <a:gd name="connsiteY1" fmla="*/ 963122 h 1681462"/>
              <a:gd name="connsiteX2" fmla="*/ 5284020 w 11456044"/>
              <a:gd name="connsiteY2" fmla="*/ 785701 h 1681462"/>
              <a:gd name="connsiteX3" fmla="*/ 8887029 w 11456044"/>
              <a:gd name="connsiteY3" fmla="*/ 1427146 h 1681462"/>
              <a:gd name="connsiteX4" fmla="*/ 11411864 w 11456044"/>
              <a:gd name="connsiteY4" fmla="*/ 1017713 h 1681462"/>
              <a:gd name="connsiteX5" fmla="*/ 10033441 w 11456044"/>
              <a:gd name="connsiteY5" fmla="*/ 89665 h 1681462"/>
              <a:gd name="connsiteX6" fmla="*/ 4533393 w 11456044"/>
              <a:gd name="connsiteY6" fmla="*/ 144256 h 1681462"/>
              <a:gd name="connsiteX7" fmla="*/ 1926670 w 11456044"/>
              <a:gd name="connsiteY7" fmla="*/ 7778 h 1681462"/>
              <a:gd name="connsiteX8" fmla="*/ 56927 w 11456044"/>
              <a:gd name="connsiteY8" fmla="*/ 417211 h 1681462"/>
              <a:gd name="connsiteX9" fmla="*/ 589190 w 11456044"/>
              <a:gd name="connsiteY9" fmla="*/ 1672805 h 1681462"/>
              <a:gd name="connsiteX0" fmla="*/ 590437 w 11457291"/>
              <a:gd name="connsiteY0" fmla="*/ 1672805 h 1673996"/>
              <a:gd name="connsiteX1" fmla="*/ 1709553 w 11457291"/>
              <a:gd name="connsiteY1" fmla="*/ 649224 h 1673996"/>
              <a:gd name="connsiteX2" fmla="*/ 5285267 w 11457291"/>
              <a:gd name="connsiteY2" fmla="*/ 785701 h 1673996"/>
              <a:gd name="connsiteX3" fmla="*/ 8888276 w 11457291"/>
              <a:gd name="connsiteY3" fmla="*/ 1427146 h 1673996"/>
              <a:gd name="connsiteX4" fmla="*/ 11413111 w 11457291"/>
              <a:gd name="connsiteY4" fmla="*/ 1017713 h 1673996"/>
              <a:gd name="connsiteX5" fmla="*/ 10034688 w 11457291"/>
              <a:gd name="connsiteY5" fmla="*/ 89665 h 1673996"/>
              <a:gd name="connsiteX6" fmla="*/ 4534640 w 11457291"/>
              <a:gd name="connsiteY6" fmla="*/ 144256 h 1673996"/>
              <a:gd name="connsiteX7" fmla="*/ 1927917 w 11457291"/>
              <a:gd name="connsiteY7" fmla="*/ 7778 h 1673996"/>
              <a:gd name="connsiteX8" fmla="*/ 58174 w 11457291"/>
              <a:gd name="connsiteY8" fmla="*/ 417211 h 1673996"/>
              <a:gd name="connsiteX9" fmla="*/ 590437 w 11457291"/>
              <a:gd name="connsiteY9" fmla="*/ 1672805 h 1673996"/>
              <a:gd name="connsiteX0" fmla="*/ 590437 w 11457291"/>
              <a:gd name="connsiteY0" fmla="*/ 1672805 h 1674056"/>
              <a:gd name="connsiteX1" fmla="*/ 1709553 w 11457291"/>
              <a:gd name="connsiteY1" fmla="*/ 649224 h 1674056"/>
              <a:gd name="connsiteX2" fmla="*/ 5285267 w 11457291"/>
              <a:gd name="connsiteY2" fmla="*/ 512745 h 1674056"/>
              <a:gd name="connsiteX3" fmla="*/ 8888276 w 11457291"/>
              <a:gd name="connsiteY3" fmla="*/ 1427146 h 1674056"/>
              <a:gd name="connsiteX4" fmla="*/ 11413111 w 11457291"/>
              <a:gd name="connsiteY4" fmla="*/ 1017713 h 1674056"/>
              <a:gd name="connsiteX5" fmla="*/ 10034688 w 11457291"/>
              <a:gd name="connsiteY5" fmla="*/ 89665 h 1674056"/>
              <a:gd name="connsiteX6" fmla="*/ 4534640 w 11457291"/>
              <a:gd name="connsiteY6" fmla="*/ 144256 h 1674056"/>
              <a:gd name="connsiteX7" fmla="*/ 1927917 w 11457291"/>
              <a:gd name="connsiteY7" fmla="*/ 7778 h 1674056"/>
              <a:gd name="connsiteX8" fmla="*/ 58174 w 11457291"/>
              <a:gd name="connsiteY8" fmla="*/ 417211 h 1674056"/>
              <a:gd name="connsiteX9" fmla="*/ 590437 w 11457291"/>
              <a:gd name="connsiteY9" fmla="*/ 1672805 h 1674056"/>
              <a:gd name="connsiteX0" fmla="*/ 590437 w 11455051"/>
              <a:gd name="connsiteY0" fmla="*/ 1672805 h 1674056"/>
              <a:gd name="connsiteX1" fmla="*/ 1709553 w 11455051"/>
              <a:gd name="connsiteY1" fmla="*/ 649224 h 1674056"/>
              <a:gd name="connsiteX2" fmla="*/ 5285267 w 11455051"/>
              <a:gd name="connsiteY2" fmla="*/ 512745 h 1674056"/>
              <a:gd name="connsiteX3" fmla="*/ 8929219 w 11455051"/>
              <a:gd name="connsiteY3" fmla="*/ 1017714 h 1674056"/>
              <a:gd name="connsiteX4" fmla="*/ 11413111 w 11455051"/>
              <a:gd name="connsiteY4" fmla="*/ 1017713 h 1674056"/>
              <a:gd name="connsiteX5" fmla="*/ 10034688 w 11455051"/>
              <a:gd name="connsiteY5" fmla="*/ 89665 h 1674056"/>
              <a:gd name="connsiteX6" fmla="*/ 4534640 w 11455051"/>
              <a:gd name="connsiteY6" fmla="*/ 144256 h 1674056"/>
              <a:gd name="connsiteX7" fmla="*/ 1927917 w 11455051"/>
              <a:gd name="connsiteY7" fmla="*/ 7778 h 1674056"/>
              <a:gd name="connsiteX8" fmla="*/ 58174 w 11455051"/>
              <a:gd name="connsiteY8" fmla="*/ 417211 h 1674056"/>
              <a:gd name="connsiteX9" fmla="*/ 590437 w 11455051"/>
              <a:gd name="connsiteY9" fmla="*/ 1672805 h 1674056"/>
              <a:gd name="connsiteX0" fmla="*/ 590437 w 11455051"/>
              <a:gd name="connsiteY0" fmla="*/ 1672805 h 1674056"/>
              <a:gd name="connsiteX1" fmla="*/ 1709553 w 11455051"/>
              <a:gd name="connsiteY1" fmla="*/ 649224 h 1674056"/>
              <a:gd name="connsiteX2" fmla="*/ 5285267 w 11455051"/>
              <a:gd name="connsiteY2" fmla="*/ 512745 h 1674056"/>
              <a:gd name="connsiteX3" fmla="*/ 8929219 w 11455051"/>
              <a:gd name="connsiteY3" fmla="*/ 1017714 h 1674056"/>
              <a:gd name="connsiteX4" fmla="*/ 11413111 w 11455051"/>
              <a:gd name="connsiteY4" fmla="*/ 1017713 h 1674056"/>
              <a:gd name="connsiteX5" fmla="*/ 10034688 w 11455051"/>
              <a:gd name="connsiteY5" fmla="*/ 89665 h 1674056"/>
              <a:gd name="connsiteX6" fmla="*/ 4534640 w 11455051"/>
              <a:gd name="connsiteY6" fmla="*/ 144256 h 1674056"/>
              <a:gd name="connsiteX7" fmla="*/ 1927917 w 11455051"/>
              <a:gd name="connsiteY7" fmla="*/ 7778 h 1674056"/>
              <a:gd name="connsiteX8" fmla="*/ 58174 w 11455051"/>
              <a:gd name="connsiteY8" fmla="*/ 417211 h 1674056"/>
              <a:gd name="connsiteX9" fmla="*/ 590437 w 11455051"/>
              <a:gd name="connsiteY9" fmla="*/ 1672805 h 1674056"/>
              <a:gd name="connsiteX0" fmla="*/ 590437 w 11455051"/>
              <a:gd name="connsiteY0" fmla="*/ 1672805 h 1674072"/>
              <a:gd name="connsiteX1" fmla="*/ 1709553 w 11455051"/>
              <a:gd name="connsiteY1" fmla="*/ 649224 h 1674072"/>
              <a:gd name="connsiteX2" fmla="*/ 5285267 w 11455051"/>
              <a:gd name="connsiteY2" fmla="*/ 444506 h 1674072"/>
              <a:gd name="connsiteX3" fmla="*/ 8929219 w 11455051"/>
              <a:gd name="connsiteY3" fmla="*/ 1017714 h 1674072"/>
              <a:gd name="connsiteX4" fmla="*/ 11413111 w 11455051"/>
              <a:gd name="connsiteY4" fmla="*/ 1017713 h 1674072"/>
              <a:gd name="connsiteX5" fmla="*/ 10034688 w 11455051"/>
              <a:gd name="connsiteY5" fmla="*/ 89665 h 1674072"/>
              <a:gd name="connsiteX6" fmla="*/ 4534640 w 11455051"/>
              <a:gd name="connsiteY6" fmla="*/ 144256 h 1674072"/>
              <a:gd name="connsiteX7" fmla="*/ 1927917 w 11455051"/>
              <a:gd name="connsiteY7" fmla="*/ 7778 h 1674072"/>
              <a:gd name="connsiteX8" fmla="*/ 58174 w 11455051"/>
              <a:gd name="connsiteY8" fmla="*/ 417211 h 1674072"/>
              <a:gd name="connsiteX9" fmla="*/ 590437 w 11455051"/>
              <a:gd name="connsiteY9" fmla="*/ 1672805 h 1674072"/>
              <a:gd name="connsiteX0" fmla="*/ 590437 w 11455051"/>
              <a:gd name="connsiteY0" fmla="*/ 1672805 h 1688856"/>
              <a:gd name="connsiteX1" fmla="*/ 1052187 w 11455051"/>
              <a:gd name="connsiteY1" fmla="*/ 1097325 h 1688856"/>
              <a:gd name="connsiteX2" fmla="*/ 1709553 w 11455051"/>
              <a:gd name="connsiteY2" fmla="*/ 649224 h 1688856"/>
              <a:gd name="connsiteX3" fmla="*/ 5285267 w 11455051"/>
              <a:gd name="connsiteY3" fmla="*/ 444506 h 1688856"/>
              <a:gd name="connsiteX4" fmla="*/ 8929219 w 11455051"/>
              <a:gd name="connsiteY4" fmla="*/ 1017714 h 1688856"/>
              <a:gd name="connsiteX5" fmla="*/ 11413111 w 11455051"/>
              <a:gd name="connsiteY5" fmla="*/ 1017713 h 1688856"/>
              <a:gd name="connsiteX6" fmla="*/ 10034688 w 11455051"/>
              <a:gd name="connsiteY6" fmla="*/ 89665 h 1688856"/>
              <a:gd name="connsiteX7" fmla="*/ 4534640 w 11455051"/>
              <a:gd name="connsiteY7" fmla="*/ 144256 h 1688856"/>
              <a:gd name="connsiteX8" fmla="*/ 1927917 w 11455051"/>
              <a:gd name="connsiteY8" fmla="*/ 7778 h 1688856"/>
              <a:gd name="connsiteX9" fmla="*/ 58174 w 11455051"/>
              <a:gd name="connsiteY9" fmla="*/ 417211 h 1688856"/>
              <a:gd name="connsiteX10" fmla="*/ 590437 w 11455051"/>
              <a:gd name="connsiteY10" fmla="*/ 1672805 h 1688856"/>
              <a:gd name="connsiteX0" fmla="*/ 581486 w 11446100"/>
              <a:gd name="connsiteY0" fmla="*/ 1672805 h 1678276"/>
              <a:gd name="connsiteX1" fmla="*/ 920406 w 11446100"/>
              <a:gd name="connsiteY1" fmla="*/ 865313 h 1678276"/>
              <a:gd name="connsiteX2" fmla="*/ 1700602 w 11446100"/>
              <a:gd name="connsiteY2" fmla="*/ 649224 h 1678276"/>
              <a:gd name="connsiteX3" fmla="*/ 5276316 w 11446100"/>
              <a:gd name="connsiteY3" fmla="*/ 444506 h 1678276"/>
              <a:gd name="connsiteX4" fmla="*/ 8920268 w 11446100"/>
              <a:gd name="connsiteY4" fmla="*/ 1017714 h 1678276"/>
              <a:gd name="connsiteX5" fmla="*/ 11404160 w 11446100"/>
              <a:gd name="connsiteY5" fmla="*/ 1017713 h 1678276"/>
              <a:gd name="connsiteX6" fmla="*/ 10025737 w 11446100"/>
              <a:gd name="connsiteY6" fmla="*/ 89665 h 1678276"/>
              <a:gd name="connsiteX7" fmla="*/ 4525689 w 11446100"/>
              <a:gd name="connsiteY7" fmla="*/ 144256 h 1678276"/>
              <a:gd name="connsiteX8" fmla="*/ 1918966 w 11446100"/>
              <a:gd name="connsiteY8" fmla="*/ 7778 h 1678276"/>
              <a:gd name="connsiteX9" fmla="*/ 49223 w 11446100"/>
              <a:gd name="connsiteY9" fmla="*/ 417211 h 1678276"/>
              <a:gd name="connsiteX10" fmla="*/ 581486 w 11446100"/>
              <a:gd name="connsiteY10" fmla="*/ 1672805 h 1678276"/>
              <a:gd name="connsiteX0" fmla="*/ 581486 w 11446100"/>
              <a:gd name="connsiteY0" fmla="*/ 1672805 h 1698589"/>
              <a:gd name="connsiteX1" fmla="*/ 770280 w 11446100"/>
              <a:gd name="connsiteY1" fmla="*/ 1233802 h 1698589"/>
              <a:gd name="connsiteX2" fmla="*/ 920406 w 11446100"/>
              <a:gd name="connsiteY2" fmla="*/ 865313 h 1698589"/>
              <a:gd name="connsiteX3" fmla="*/ 1700602 w 11446100"/>
              <a:gd name="connsiteY3" fmla="*/ 649224 h 1698589"/>
              <a:gd name="connsiteX4" fmla="*/ 5276316 w 11446100"/>
              <a:gd name="connsiteY4" fmla="*/ 444506 h 1698589"/>
              <a:gd name="connsiteX5" fmla="*/ 8920268 w 11446100"/>
              <a:gd name="connsiteY5" fmla="*/ 1017714 h 1698589"/>
              <a:gd name="connsiteX6" fmla="*/ 11404160 w 11446100"/>
              <a:gd name="connsiteY6" fmla="*/ 1017713 h 1698589"/>
              <a:gd name="connsiteX7" fmla="*/ 10025737 w 11446100"/>
              <a:gd name="connsiteY7" fmla="*/ 89665 h 1698589"/>
              <a:gd name="connsiteX8" fmla="*/ 4525689 w 11446100"/>
              <a:gd name="connsiteY8" fmla="*/ 144256 h 1698589"/>
              <a:gd name="connsiteX9" fmla="*/ 1918966 w 11446100"/>
              <a:gd name="connsiteY9" fmla="*/ 7778 h 1698589"/>
              <a:gd name="connsiteX10" fmla="*/ 49223 w 11446100"/>
              <a:gd name="connsiteY10" fmla="*/ 417211 h 1698589"/>
              <a:gd name="connsiteX11" fmla="*/ 581486 w 11446100"/>
              <a:gd name="connsiteY11" fmla="*/ 1672805 h 1698589"/>
              <a:gd name="connsiteX0" fmla="*/ 579168 w 11443782"/>
              <a:gd name="connsiteY0" fmla="*/ 1672805 h 1688844"/>
              <a:gd name="connsiteX1" fmla="*/ 672427 w 11443782"/>
              <a:gd name="connsiteY1" fmla="*/ 1110973 h 1688844"/>
              <a:gd name="connsiteX2" fmla="*/ 918088 w 11443782"/>
              <a:gd name="connsiteY2" fmla="*/ 865313 h 1688844"/>
              <a:gd name="connsiteX3" fmla="*/ 1698284 w 11443782"/>
              <a:gd name="connsiteY3" fmla="*/ 649224 h 1688844"/>
              <a:gd name="connsiteX4" fmla="*/ 5273998 w 11443782"/>
              <a:gd name="connsiteY4" fmla="*/ 444506 h 1688844"/>
              <a:gd name="connsiteX5" fmla="*/ 8917950 w 11443782"/>
              <a:gd name="connsiteY5" fmla="*/ 1017714 h 1688844"/>
              <a:gd name="connsiteX6" fmla="*/ 11401842 w 11443782"/>
              <a:gd name="connsiteY6" fmla="*/ 1017713 h 1688844"/>
              <a:gd name="connsiteX7" fmla="*/ 10023419 w 11443782"/>
              <a:gd name="connsiteY7" fmla="*/ 89665 h 1688844"/>
              <a:gd name="connsiteX8" fmla="*/ 4523371 w 11443782"/>
              <a:gd name="connsiteY8" fmla="*/ 144256 h 1688844"/>
              <a:gd name="connsiteX9" fmla="*/ 1916648 w 11443782"/>
              <a:gd name="connsiteY9" fmla="*/ 7778 h 1688844"/>
              <a:gd name="connsiteX10" fmla="*/ 46905 w 11443782"/>
              <a:gd name="connsiteY10" fmla="*/ 417211 h 1688844"/>
              <a:gd name="connsiteX11" fmla="*/ 579168 w 11443782"/>
              <a:gd name="connsiteY11" fmla="*/ 1672805 h 1688844"/>
              <a:gd name="connsiteX0" fmla="*/ 579168 w 11443782"/>
              <a:gd name="connsiteY0" fmla="*/ 1672805 h 1688844"/>
              <a:gd name="connsiteX1" fmla="*/ 672427 w 11443782"/>
              <a:gd name="connsiteY1" fmla="*/ 1110973 h 1688844"/>
              <a:gd name="connsiteX2" fmla="*/ 918088 w 11443782"/>
              <a:gd name="connsiteY2" fmla="*/ 865313 h 1688844"/>
              <a:gd name="connsiteX3" fmla="*/ 1698284 w 11443782"/>
              <a:gd name="connsiteY3" fmla="*/ 649224 h 1688844"/>
              <a:gd name="connsiteX4" fmla="*/ 5273998 w 11443782"/>
              <a:gd name="connsiteY4" fmla="*/ 594632 h 1688844"/>
              <a:gd name="connsiteX5" fmla="*/ 8917950 w 11443782"/>
              <a:gd name="connsiteY5" fmla="*/ 1017714 h 1688844"/>
              <a:gd name="connsiteX6" fmla="*/ 11401842 w 11443782"/>
              <a:gd name="connsiteY6" fmla="*/ 1017713 h 1688844"/>
              <a:gd name="connsiteX7" fmla="*/ 10023419 w 11443782"/>
              <a:gd name="connsiteY7" fmla="*/ 89665 h 1688844"/>
              <a:gd name="connsiteX8" fmla="*/ 4523371 w 11443782"/>
              <a:gd name="connsiteY8" fmla="*/ 144256 h 1688844"/>
              <a:gd name="connsiteX9" fmla="*/ 1916648 w 11443782"/>
              <a:gd name="connsiteY9" fmla="*/ 7778 h 1688844"/>
              <a:gd name="connsiteX10" fmla="*/ 46905 w 11443782"/>
              <a:gd name="connsiteY10" fmla="*/ 417211 h 1688844"/>
              <a:gd name="connsiteX11" fmla="*/ 579168 w 11443782"/>
              <a:gd name="connsiteY11" fmla="*/ 1672805 h 1688844"/>
              <a:gd name="connsiteX0" fmla="*/ 579168 w 11443782"/>
              <a:gd name="connsiteY0" fmla="*/ 1672805 h 1688844"/>
              <a:gd name="connsiteX1" fmla="*/ 672427 w 11443782"/>
              <a:gd name="connsiteY1" fmla="*/ 1110973 h 1688844"/>
              <a:gd name="connsiteX2" fmla="*/ 918088 w 11443782"/>
              <a:gd name="connsiteY2" fmla="*/ 865313 h 1688844"/>
              <a:gd name="connsiteX3" fmla="*/ 1711932 w 11443782"/>
              <a:gd name="connsiteY3" fmla="*/ 744758 h 1688844"/>
              <a:gd name="connsiteX4" fmla="*/ 5273998 w 11443782"/>
              <a:gd name="connsiteY4" fmla="*/ 594632 h 1688844"/>
              <a:gd name="connsiteX5" fmla="*/ 8917950 w 11443782"/>
              <a:gd name="connsiteY5" fmla="*/ 1017714 h 1688844"/>
              <a:gd name="connsiteX6" fmla="*/ 11401842 w 11443782"/>
              <a:gd name="connsiteY6" fmla="*/ 1017713 h 1688844"/>
              <a:gd name="connsiteX7" fmla="*/ 10023419 w 11443782"/>
              <a:gd name="connsiteY7" fmla="*/ 89665 h 1688844"/>
              <a:gd name="connsiteX8" fmla="*/ 4523371 w 11443782"/>
              <a:gd name="connsiteY8" fmla="*/ 144256 h 1688844"/>
              <a:gd name="connsiteX9" fmla="*/ 1916648 w 11443782"/>
              <a:gd name="connsiteY9" fmla="*/ 7778 h 1688844"/>
              <a:gd name="connsiteX10" fmla="*/ 46905 w 11443782"/>
              <a:gd name="connsiteY10" fmla="*/ 417211 h 1688844"/>
              <a:gd name="connsiteX11" fmla="*/ 579168 w 11443782"/>
              <a:gd name="connsiteY11" fmla="*/ 1672805 h 1688844"/>
              <a:gd name="connsiteX0" fmla="*/ 579168 w 11403213"/>
              <a:gd name="connsiteY0" fmla="*/ 1672805 h 1688844"/>
              <a:gd name="connsiteX1" fmla="*/ 672427 w 11403213"/>
              <a:gd name="connsiteY1" fmla="*/ 1110973 h 1688844"/>
              <a:gd name="connsiteX2" fmla="*/ 918088 w 11403213"/>
              <a:gd name="connsiteY2" fmla="*/ 865313 h 1688844"/>
              <a:gd name="connsiteX3" fmla="*/ 1711932 w 11403213"/>
              <a:gd name="connsiteY3" fmla="*/ 744758 h 1688844"/>
              <a:gd name="connsiteX4" fmla="*/ 5273998 w 11403213"/>
              <a:gd name="connsiteY4" fmla="*/ 594632 h 1688844"/>
              <a:gd name="connsiteX5" fmla="*/ 8917950 w 11403213"/>
              <a:gd name="connsiteY5" fmla="*/ 1017714 h 1688844"/>
              <a:gd name="connsiteX6" fmla="*/ 10253156 w 11403213"/>
              <a:gd name="connsiteY6" fmla="*/ 1083677 h 1688844"/>
              <a:gd name="connsiteX7" fmla="*/ 11401842 w 11403213"/>
              <a:gd name="connsiteY7" fmla="*/ 1017713 h 1688844"/>
              <a:gd name="connsiteX8" fmla="*/ 10023419 w 11403213"/>
              <a:gd name="connsiteY8" fmla="*/ 89665 h 1688844"/>
              <a:gd name="connsiteX9" fmla="*/ 4523371 w 11403213"/>
              <a:gd name="connsiteY9" fmla="*/ 144256 h 1688844"/>
              <a:gd name="connsiteX10" fmla="*/ 1916648 w 11403213"/>
              <a:gd name="connsiteY10" fmla="*/ 7778 h 1688844"/>
              <a:gd name="connsiteX11" fmla="*/ 46905 w 11403213"/>
              <a:gd name="connsiteY11" fmla="*/ 417211 h 1688844"/>
              <a:gd name="connsiteX12" fmla="*/ 579168 w 11403213"/>
              <a:gd name="connsiteY12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918088 w 11403600"/>
              <a:gd name="connsiteY2" fmla="*/ 865313 h 1688844"/>
              <a:gd name="connsiteX3" fmla="*/ 1711932 w 11403600"/>
              <a:gd name="connsiteY3" fmla="*/ 744758 h 1688844"/>
              <a:gd name="connsiteX4" fmla="*/ 5273998 w 11403600"/>
              <a:gd name="connsiteY4" fmla="*/ 594632 h 1688844"/>
              <a:gd name="connsiteX5" fmla="*/ 8917950 w 11403600"/>
              <a:gd name="connsiteY5" fmla="*/ 1017714 h 1688844"/>
              <a:gd name="connsiteX6" fmla="*/ 10280451 w 11403600"/>
              <a:gd name="connsiteY6" fmla="*/ 878961 h 1688844"/>
              <a:gd name="connsiteX7" fmla="*/ 11401842 w 11403600"/>
              <a:gd name="connsiteY7" fmla="*/ 1017713 h 1688844"/>
              <a:gd name="connsiteX8" fmla="*/ 10023419 w 11403600"/>
              <a:gd name="connsiteY8" fmla="*/ 89665 h 1688844"/>
              <a:gd name="connsiteX9" fmla="*/ 4523371 w 11403600"/>
              <a:gd name="connsiteY9" fmla="*/ 144256 h 1688844"/>
              <a:gd name="connsiteX10" fmla="*/ 1916648 w 11403600"/>
              <a:gd name="connsiteY10" fmla="*/ 7778 h 1688844"/>
              <a:gd name="connsiteX11" fmla="*/ 46905 w 11403600"/>
              <a:gd name="connsiteY11" fmla="*/ 417211 h 1688844"/>
              <a:gd name="connsiteX12" fmla="*/ 579168 w 11403600"/>
              <a:gd name="connsiteY12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1095509 w 11403600"/>
              <a:gd name="connsiteY2" fmla="*/ 824370 h 1688844"/>
              <a:gd name="connsiteX3" fmla="*/ 1711932 w 11403600"/>
              <a:gd name="connsiteY3" fmla="*/ 744758 h 1688844"/>
              <a:gd name="connsiteX4" fmla="*/ 5273998 w 11403600"/>
              <a:gd name="connsiteY4" fmla="*/ 594632 h 1688844"/>
              <a:gd name="connsiteX5" fmla="*/ 8917950 w 11403600"/>
              <a:gd name="connsiteY5" fmla="*/ 1017714 h 1688844"/>
              <a:gd name="connsiteX6" fmla="*/ 10280451 w 11403600"/>
              <a:gd name="connsiteY6" fmla="*/ 878961 h 1688844"/>
              <a:gd name="connsiteX7" fmla="*/ 11401842 w 11403600"/>
              <a:gd name="connsiteY7" fmla="*/ 1017713 h 1688844"/>
              <a:gd name="connsiteX8" fmla="*/ 10023419 w 11403600"/>
              <a:gd name="connsiteY8" fmla="*/ 89665 h 1688844"/>
              <a:gd name="connsiteX9" fmla="*/ 4523371 w 11403600"/>
              <a:gd name="connsiteY9" fmla="*/ 144256 h 1688844"/>
              <a:gd name="connsiteX10" fmla="*/ 1916648 w 11403600"/>
              <a:gd name="connsiteY10" fmla="*/ 7778 h 1688844"/>
              <a:gd name="connsiteX11" fmla="*/ 46905 w 11403600"/>
              <a:gd name="connsiteY11" fmla="*/ 417211 h 1688844"/>
              <a:gd name="connsiteX12" fmla="*/ 579168 w 11403600"/>
              <a:gd name="connsiteY12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1095509 w 11403600"/>
              <a:gd name="connsiteY2" fmla="*/ 824370 h 1688844"/>
              <a:gd name="connsiteX3" fmla="*/ 1711932 w 11403600"/>
              <a:gd name="connsiteY3" fmla="*/ 744758 h 1688844"/>
              <a:gd name="connsiteX4" fmla="*/ 5273998 w 11403600"/>
              <a:gd name="connsiteY4" fmla="*/ 594632 h 1688844"/>
              <a:gd name="connsiteX5" fmla="*/ 8917950 w 11403600"/>
              <a:gd name="connsiteY5" fmla="*/ 1017714 h 1688844"/>
              <a:gd name="connsiteX6" fmla="*/ 10280451 w 11403600"/>
              <a:gd name="connsiteY6" fmla="*/ 878961 h 1688844"/>
              <a:gd name="connsiteX7" fmla="*/ 11401842 w 11403600"/>
              <a:gd name="connsiteY7" fmla="*/ 1017713 h 1688844"/>
              <a:gd name="connsiteX8" fmla="*/ 10023419 w 11403600"/>
              <a:gd name="connsiteY8" fmla="*/ 89665 h 1688844"/>
              <a:gd name="connsiteX9" fmla="*/ 4523371 w 11403600"/>
              <a:gd name="connsiteY9" fmla="*/ 144256 h 1688844"/>
              <a:gd name="connsiteX10" fmla="*/ 1916648 w 11403600"/>
              <a:gd name="connsiteY10" fmla="*/ 7778 h 1688844"/>
              <a:gd name="connsiteX11" fmla="*/ 46905 w 11403600"/>
              <a:gd name="connsiteY11" fmla="*/ 417211 h 1688844"/>
              <a:gd name="connsiteX12" fmla="*/ 579168 w 11403600"/>
              <a:gd name="connsiteY12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1095509 w 11403600"/>
              <a:gd name="connsiteY2" fmla="*/ 824370 h 1688844"/>
              <a:gd name="connsiteX3" fmla="*/ 1271223 w 11403600"/>
              <a:gd name="connsiteY3" fmla="*/ 752150 h 1688844"/>
              <a:gd name="connsiteX4" fmla="*/ 1711932 w 11403600"/>
              <a:gd name="connsiteY4" fmla="*/ 744758 h 1688844"/>
              <a:gd name="connsiteX5" fmla="*/ 5273998 w 11403600"/>
              <a:gd name="connsiteY5" fmla="*/ 594632 h 1688844"/>
              <a:gd name="connsiteX6" fmla="*/ 8917950 w 11403600"/>
              <a:gd name="connsiteY6" fmla="*/ 1017714 h 1688844"/>
              <a:gd name="connsiteX7" fmla="*/ 10280451 w 11403600"/>
              <a:gd name="connsiteY7" fmla="*/ 878961 h 1688844"/>
              <a:gd name="connsiteX8" fmla="*/ 11401842 w 11403600"/>
              <a:gd name="connsiteY8" fmla="*/ 1017713 h 1688844"/>
              <a:gd name="connsiteX9" fmla="*/ 10023419 w 11403600"/>
              <a:gd name="connsiteY9" fmla="*/ 89665 h 1688844"/>
              <a:gd name="connsiteX10" fmla="*/ 4523371 w 11403600"/>
              <a:gd name="connsiteY10" fmla="*/ 144256 h 1688844"/>
              <a:gd name="connsiteX11" fmla="*/ 1916648 w 11403600"/>
              <a:gd name="connsiteY11" fmla="*/ 7778 h 1688844"/>
              <a:gd name="connsiteX12" fmla="*/ 46905 w 11403600"/>
              <a:gd name="connsiteY12" fmla="*/ 417211 h 1688844"/>
              <a:gd name="connsiteX13" fmla="*/ 579168 w 11403600"/>
              <a:gd name="connsiteY13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1095509 w 11403600"/>
              <a:gd name="connsiteY2" fmla="*/ 824370 h 1688844"/>
              <a:gd name="connsiteX3" fmla="*/ 1309323 w 11403600"/>
              <a:gd name="connsiteY3" fmla="*/ 771200 h 1688844"/>
              <a:gd name="connsiteX4" fmla="*/ 1711932 w 11403600"/>
              <a:gd name="connsiteY4" fmla="*/ 744758 h 1688844"/>
              <a:gd name="connsiteX5" fmla="*/ 5273998 w 11403600"/>
              <a:gd name="connsiteY5" fmla="*/ 594632 h 1688844"/>
              <a:gd name="connsiteX6" fmla="*/ 8917950 w 11403600"/>
              <a:gd name="connsiteY6" fmla="*/ 1017714 h 1688844"/>
              <a:gd name="connsiteX7" fmla="*/ 10280451 w 11403600"/>
              <a:gd name="connsiteY7" fmla="*/ 878961 h 1688844"/>
              <a:gd name="connsiteX8" fmla="*/ 11401842 w 11403600"/>
              <a:gd name="connsiteY8" fmla="*/ 1017713 h 1688844"/>
              <a:gd name="connsiteX9" fmla="*/ 10023419 w 11403600"/>
              <a:gd name="connsiteY9" fmla="*/ 89665 h 1688844"/>
              <a:gd name="connsiteX10" fmla="*/ 4523371 w 11403600"/>
              <a:gd name="connsiteY10" fmla="*/ 144256 h 1688844"/>
              <a:gd name="connsiteX11" fmla="*/ 1916648 w 11403600"/>
              <a:gd name="connsiteY11" fmla="*/ 7778 h 1688844"/>
              <a:gd name="connsiteX12" fmla="*/ 46905 w 11403600"/>
              <a:gd name="connsiteY12" fmla="*/ 417211 h 1688844"/>
              <a:gd name="connsiteX13" fmla="*/ 579168 w 11403600"/>
              <a:gd name="connsiteY13" fmla="*/ 1672805 h 1688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03600" h="1688844">
                <a:moveTo>
                  <a:pt x="579168" y="1672805"/>
                </a:moveTo>
                <a:cubicBezTo>
                  <a:pt x="683422" y="1788432"/>
                  <a:pt x="615940" y="1245555"/>
                  <a:pt x="672427" y="1110973"/>
                </a:cubicBezTo>
                <a:cubicBezTo>
                  <a:pt x="728914" y="976391"/>
                  <a:pt x="995710" y="884174"/>
                  <a:pt x="1095509" y="824370"/>
                </a:cubicBezTo>
                <a:cubicBezTo>
                  <a:pt x="1195308" y="764566"/>
                  <a:pt x="1206586" y="784469"/>
                  <a:pt x="1309323" y="771200"/>
                </a:cubicBezTo>
                <a:cubicBezTo>
                  <a:pt x="1412060" y="757931"/>
                  <a:pt x="1051153" y="774186"/>
                  <a:pt x="1711932" y="744758"/>
                </a:cubicBezTo>
                <a:cubicBezTo>
                  <a:pt x="2372711" y="715330"/>
                  <a:pt x="4072995" y="549139"/>
                  <a:pt x="5273998" y="594632"/>
                </a:cubicBezTo>
                <a:cubicBezTo>
                  <a:pt x="6475001" y="640125"/>
                  <a:pt x="8083541" y="970326"/>
                  <a:pt x="8917950" y="1017714"/>
                </a:cubicBezTo>
                <a:cubicBezTo>
                  <a:pt x="9752359" y="1065102"/>
                  <a:pt x="9866469" y="878961"/>
                  <a:pt x="10280451" y="878961"/>
                </a:cubicBezTo>
                <a:cubicBezTo>
                  <a:pt x="10694433" y="878961"/>
                  <a:pt x="11444681" y="1149262"/>
                  <a:pt x="11401842" y="1017713"/>
                </a:cubicBezTo>
                <a:cubicBezTo>
                  <a:pt x="11359003" y="886164"/>
                  <a:pt x="11169831" y="235241"/>
                  <a:pt x="10023419" y="89665"/>
                </a:cubicBezTo>
                <a:cubicBezTo>
                  <a:pt x="8877007" y="-55911"/>
                  <a:pt x="5874499" y="157904"/>
                  <a:pt x="4523371" y="144256"/>
                </a:cubicBezTo>
                <a:cubicBezTo>
                  <a:pt x="3172243" y="130608"/>
                  <a:pt x="2662726" y="-37714"/>
                  <a:pt x="1916648" y="7778"/>
                </a:cubicBezTo>
                <a:cubicBezTo>
                  <a:pt x="1170570" y="53270"/>
                  <a:pt x="272093" y="141981"/>
                  <a:pt x="46905" y="417211"/>
                </a:cubicBezTo>
                <a:cubicBezTo>
                  <a:pt x="-178283" y="692441"/>
                  <a:pt x="474914" y="1557178"/>
                  <a:pt x="579168" y="1672805"/>
                </a:cubicBezTo>
                <a:close/>
              </a:path>
            </a:pathLst>
          </a:custGeom>
          <a:gradFill>
            <a:gsLst>
              <a:gs pos="0">
                <a:srgbClr val="E7FFB7"/>
              </a:gs>
              <a:gs pos="50000">
                <a:srgbClr val="C5FFC5"/>
              </a:gs>
              <a:gs pos="100000">
                <a:srgbClr val="CCFFB3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-1143000" y="-457200"/>
            <a:ext cx="1143000" cy="2133600"/>
          </a:xfrm>
          <a:prstGeom prst="rect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144000" y="-304800"/>
            <a:ext cx="1676400" cy="2133600"/>
          </a:xfrm>
          <a:prstGeom prst="rect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228600" y="-470848"/>
            <a:ext cx="9372600" cy="465654"/>
          </a:xfrm>
          <a:prstGeom prst="rect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1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090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61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68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21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9234D0C-3C8E-4391-9B17-81865E2F5F93}" type="datetimeFigureOut">
              <a:rPr lang="en-US"/>
              <a:pPr>
                <a:defRPr/>
              </a:pPr>
              <a:t>11/29/2017</a:t>
            </a:fld>
            <a:endParaRPr lang="en-US" dirty="0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EF1280D-8799-4CBA-A6C5-A1DD566848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42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7" y="6043617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E14CB75-6411-4929-B904-372CC2F9155A}" type="datetimeFigureOut">
              <a:rPr lang="en-US"/>
              <a:pPr>
                <a:defRPr/>
              </a:pPr>
              <a:t>11/29/2017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42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EBDDC3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657F244-F96A-4442-B177-D3D9CCC2C462}" type="slidenum">
              <a:rPr lang="en-US">
                <a:solidFill>
                  <a:srgbClr val="EBDDC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86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1EA1D-8BCD-406A-B79F-B14D786C2544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4F540-C1F3-4EF8-B9C1-4D8D265E3C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825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0E9F5-5BF9-4FFF-88C4-C011FAAAA3C0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2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606C9E8-E8BE-4C82-8408-86F75F91BE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02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D35C493-EF24-4247-AC89-9D58AF869770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C5A3254-AE10-4F93-AB38-ACF3A0EF77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762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9234D0C-3C8E-4391-9B17-81865E2F5F93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EF1280D-8799-4CBA-A6C5-A1DD566848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41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78E7C-D5A0-4512-A4C2-7BCBCD3427C6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6816D-EA7B-41BA-B06B-3CAFB628C5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7704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38686-F3C5-43CF-BFA5-5C3D82999C3F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FB4C383-E70D-451E-882E-98BBBBD163AE}" type="slidenum">
              <a:rPr lang="en-US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989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D67DB-5F84-402B-AC5C-9CBAB72FBF20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EFE8C-69E8-4452-AC8A-8FF4F60E2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2240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4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3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2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4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8572136-802A-4096-A55C-2D226D253528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4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4B1A6DAC-A5CB-4752-86B1-63D52EEDA3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4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87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BB43C-7554-42B3-B28A-672170822DFB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80BC0-3767-43C6-AD7A-5EDAB988D7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064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78E7C-D5A0-4512-A4C2-7BCBCD3427C6}" type="datetimeFigureOut">
              <a:rPr lang="en-US"/>
              <a:pPr>
                <a:defRPr/>
              </a:pPr>
              <a:t>11/29/2017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6816D-EA7B-41BA-B06B-3CAFB628C5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2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E8DE7-59BC-4178-AC86-E41D5ACD9F0C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404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97172-6467-40E0-904F-687E1B1EE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018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FF66"/>
              </a:gs>
              <a:gs pos="50000">
                <a:srgbClr val="FFFFB9"/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 userDrawn="1"/>
        </p:nvSpPr>
        <p:spPr>
          <a:xfrm>
            <a:off x="-862671" y="-307719"/>
            <a:ext cx="11456572" cy="1689589"/>
          </a:xfrm>
          <a:custGeom>
            <a:avLst/>
            <a:gdLst>
              <a:gd name="connsiteX0" fmla="*/ 589190 w 11456044"/>
              <a:gd name="connsiteY0" fmla="*/ 1672805 h 1681462"/>
              <a:gd name="connsiteX1" fmla="*/ 1612772 w 11456044"/>
              <a:gd name="connsiteY1" fmla="*/ 963122 h 1681462"/>
              <a:gd name="connsiteX2" fmla="*/ 5284020 w 11456044"/>
              <a:gd name="connsiteY2" fmla="*/ 785701 h 1681462"/>
              <a:gd name="connsiteX3" fmla="*/ 8887029 w 11456044"/>
              <a:gd name="connsiteY3" fmla="*/ 1427146 h 1681462"/>
              <a:gd name="connsiteX4" fmla="*/ 11411864 w 11456044"/>
              <a:gd name="connsiteY4" fmla="*/ 1017713 h 1681462"/>
              <a:gd name="connsiteX5" fmla="*/ 10033441 w 11456044"/>
              <a:gd name="connsiteY5" fmla="*/ 89665 h 1681462"/>
              <a:gd name="connsiteX6" fmla="*/ 4533393 w 11456044"/>
              <a:gd name="connsiteY6" fmla="*/ 144256 h 1681462"/>
              <a:gd name="connsiteX7" fmla="*/ 1926670 w 11456044"/>
              <a:gd name="connsiteY7" fmla="*/ 7778 h 1681462"/>
              <a:gd name="connsiteX8" fmla="*/ 56927 w 11456044"/>
              <a:gd name="connsiteY8" fmla="*/ 417211 h 1681462"/>
              <a:gd name="connsiteX9" fmla="*/ 589190 w 11456044"/>
              <a:gd name="connsiteY9" fmla="*/ 1672805 h 1681462"/>
              <a:gd name="connsiteX0" fmla="*/ 589190 w 11456044"/>
              <a:gd name="connsiteY0" fmla="*/ 1672805 h 1681178"/>
              <a:gd name="connsiteX1" fmla="*/ 1612772 w 11456044"/>
              <a:gd name="connsiteY1" fmla="*/ 963122 h 1681178"/>
              <a:gd name="connsiteX2" fmla="*/ 5365906 w 11456044"/>
              <a:gd name="connsiteY2" fmla="*/ 935826 h 1681178"/>
              <a:gd name="connsiteX3" fmla="*/ 8887029 w 11456044"/>
              <a:gd name="connsiteY3" fmla="*/ 1427146 h 1681178"/>
              <a:gd name="connsiteX4" fmla="*/ 11411864 w 11456044"/>
              <a:gd name="connsiteY4" fmla="*/ 1017713 h 1681178"/>
              <a:gd name="connsiteX5" fmla="*/ 10033441 w 11456044"/>
              <a:gd name="connsiteY5" fmla="*/ 89665 h 1681178"/>
              <a:gd name="connsiteX6" fmla="*/ 4533393 w 11456044"/>
              <a:gd name="connsiteY6" fmla="*/ 144256 h 1681178"/>
              <a:gd name="connsiteX7" fmla="*/ 1926670 w 11456044"/>
              <a:gd name="connsiteY7" fmla="*/ 7778 h 1681178"/>
              <a:gd name="connsiteX8" fmla="*/ 56927 w 11456044"/>
              <a:gd name="connsiteY8" fmla="*/ 417211 h 1681178"/>
              <a:gd name="connsiteX9" fmla="*/ 589190 w 11456044"/>
              <a:gd name="connsiteY9" fmla="*/ 1672805 h 1681178"/>
              <a:gd name="connsiteX0" fmla="*/ 589718 w 11456572"/>
              <a:gd name="connsiteY0" fmla="*/ 1672805 h 1689589"/>
              <a:gd name="connsiteX1" fmla="*/ 1654243 w 11456572"/>
              <a:gd name="connsiteY1" fmla="*/ 1126895 h 1689589"/>
              <a:gd name="connsiteX2" fmla="*/ 5366434 w 11456572"/>
              <a:gd name="connsiteY2" fmla="*/ 935826 h 1689589"/>
              <a:gd name="connsiteX3" fmla="*/ 8887557 w 11456572"/>
              <a:gd name="connsiteY3" fmla="*/ 1427146 h 1689589"/>
              <a:gd name="connsiteX4" fmla="*/ 11412392 w 11456572"/>
              <a:gd name="connsiteY4" fmla="*/ 1017713 h 1689589"/>
              <a:gd name="connsiteX5" fmla="*/ 10033969 w 11456572"/>
              <a:gd name="connsiteY5" fmla="*/ 89665 h 1689589"/>
              <a:gd name="connsiteX6" fmla="*/ 4533921 w 11456572"/>
              <a:gd name="connsiteY6" fmla="*/ 144256 h 1689589"/>
              <a:gd name="connsiteX7" fmla="*/ 1927198 w 11456572"/>
              <a:gd name="connsiteY7" fmla="*/ 7778 h 1689589"/>
              <a:gd name="connsiteX8" fmla="*/ 57455 w 11456572"/>
              <a:gd name="connsiteY8" fmla="*/ 417211 h 1689589"/>
              <a:gd name="connsiteX9" fmla="*/ 589718 w 11456572"/>
              <a:gd name="connsiteY9" fmla="*/ 1672805 h 168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56572" h="1689589">
                <a:moveTo>
                  <a:pt x="589718" y="1672805"/>
                </a:moveTo>
                <a:cubicBezTo>
                  <a:pt x="855849" y="1791086"/>
                  <a:pt x="858124" y="1249725"/>
                  <a:pt x="1654243" y="1126895"/>
                </a:cubicBezTo>
                <a:cubicBezTo>
                  <a:pt x="2450362" y="1004065"/>
                  <a:pt x="4160882" y="885784"/>
                  <a:pt x="5366434" y="935826"/>
                </a:cubicBezTo>
                <a:cubicBezTo>
                  <a:pt x="6571986" y="985868"/>
                  <a:pt x="7879897" y="1413498"/>
                  <a:pt x="8887557" y="1427146"/>
                </a:cubicBezTo>
                <a:cubicBezTo>
                  <a:pt x="9895217" y="1440794"/>
                  <a:pt x="11221323" y="1240626"/>
                  <a:pt x="11412392" y="1017713"/>
                </a:cubicBezTo>
                <a:cubicBezTo>
                  <a:pt x="11603461" y="794800"/>
                  <a:pt x="11180381" y="235241"/>
                  <a:pt x="10033969" y="89665"/>
                </a:cubicBezTo>
                <a:cubicBezTo>
                  <a:pt x="8887557" y="-55911"/>
                  <a:pt x="5885049" y="157904"/>
                  <a:pt x="4533921" y="144256"/>
                </a:cubicBezTo>
                <a:cubicBezTo>
                  <a:pt x="3182793" y="130608"/>
                  <a:pt x="2673276" y="-37714"/>
                  <a:pt x="1927198" y="7778"/>
                </a:cubicBezTo>
                <a:cubicBezTo>
                  <a:pt x="1181120" y="53270"/>
                  <a:pt x="282643" y="141981"/>
                  <a:pt x="57455" y="417211"/>
                </a:cubicBezTo>
                <a:cubicBezTo>
                  <a:pt x="-167733" y="692441"/>
                  <a:pt x="323587" y="1554524"/>
                  <a:pt x="589718" y="1672805"/>
                </a:cubicBezTo>
                <a:close/>
              </a:path>
            </a:pathLst>
          </a:custGeom>
          <a:gradFill>
            <a:gsLst>
              <a:gs pos="0">
                <a:srgbClr val="CCFF66"/>
              </a:gs>
              <a:gs pos="50000">
                <a:srgbClr val="99FFCC"/>
              </a:gs>
              <a:gs pos="100000">
                <a:srgbClr val="ABFFC7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>
          <a:xfrm>
            <a:off x="-699723" y="-155319"/>
            <a:ext cx="11403600" cy="1688844"/>
          </a:xfrm>
          <a:custGeom>
            <a:avLst/>
            <a:gdLst>
              <a:gd name="connsiteX0" fmla="*/ 589190 w 11456044"/>
              <a:gd name="connsiteY0" fmla="*/ 1672805 h 1681462"/>
              <a:gd name="connsiteX1" fmla="*/ 1612772 w 11456044"/>
              <a:gd name="connsiteY1" fmla="*/ 963122 h 1681462"/>
              <a:gd name="connsiteX2" fmla="*/ 5284020 w 11456044"/>
              <a:gd name="connsiteY2" fmla="*/ 785701 h 1681462"/>
              <a:gd name="connsiteX3" fmla="*/ 8887029 w 11456044"/>
              <a:gd name="connsiteY3" fmla="*/ 1427146 h 1681462"/>
              <a:gd name="connsiteX4" fmla="*/ 11411864 w 11456044"/>
              <a:gd name="connsiteY4" fmla="*/ 1017713 h 1681462"/>
              <a:gd name="connsiteX5" fmla="*/ 10033441 w 11456044"/>
              <a:gd name="connsiteY5" fmla="*/ 89665 h 1681462"/>
              <a:gd name="connsiteX6" fmla="*/ 4533393 w 11456044"/>
              <a:gd name="connsiteY6" fmla="*/ 144256 h 1681462"/>
              <a:gd name="connsiteX7" fmla="*/ 1926670 w 11456044"/>
              <a:gd name="connsiteY7" fmla="*/ 7778 h 1681462"/>
              <a:gd name="connsiteX8" fmla="*/ 56927 w 11456044"/>
              <a:gd name="connsiteY8" fmla="*/ 417211 h 1681462"/>
              <a:gd name="connsiteX9" fmla="*/ 589190 w 11456044"/>
              <a:gd name="connsiteY9" fmla="*/ 1672805 h 1681462"/>
              <a:gd name="connsiteX0" fmla="*/ 590437 w 11457291"/>
              <a:gd name="connsiteY0" fmla="*/ 1672805 h 1673996"/>
              <a:gd name="connsiteX1" fmla="*/ 1709553 w 11457291"/>
              <a:gd name="connsiteY1" fmla="*/ 649224 h 1673996"/>
              <a:gd name="connsiteX2" fmla="*/ 5285267 w 11457291"/>
              <a:gd name="connsiteY2" fmla="*/ 785701 h 1673996"/>
              <a:gd name="connsiteX3" fmla="*/ 8888276 w 11457291"/>
              <a:gd name="connsiteY3" fmla="*/ 1427146 h 1673996"/>
              <a:gd name="connsiteX4" fmla="*/ 11413111 w 11457291"/>
              <a:gd name="connsiteY4" fmla="*/ 1017713 h 1673996"/>
              <a:gd name="connsiteX5" fmla="*/ 10034688 w 11457291"/>
              <a:gd name="connsiteY5" fmla="*/ 89665 h 1673996"/>
              <a:gd name="connsiteX6" fmla="*/ 4534640 w 11457291"/>
              <a:gd name="connsiteY6" fmla="*/ 144256 h 1673996"/>
              <a:gd name="connsiteX7" fmla="*/ 1927917 w 11457291"/>
              <a:gd name="connsiteY7" fmla="*/ 7778 h 1673996"/>
              <a:gd name="connsiteX8" fmla="*/ 58174 w 11457291"/>
              <a:gd name="connsiteY8" fmla="*/ 417211 h 1673996"/>
              <a:gd name="connsiteX9" fmla="*/ 590437 w 11457291"/>
              <a:gd name="connsiteY9" fmla="*/ 1672805 h 1673996"/>
              <a:gd name="connsiteX0" fmla="*/ 590437 w 11457291"/>
              <a:gd name="connsiteY0" fmla="*/ 1672805 h 1674056"/>
              <a:gd name="connsiteX1" fmla="*/ 1709553 w 11457291"/>
              <a:gd name="connsiteY1" fmla="*/ 649224 h 1674056"/>
              <a:gd name="connsiteX2" fmla="*/ 5285267 w 11457291"/>
              <a:gd name="connsiteY2" fmla="*/ 512745 h 1674056"/>
              <a:gd name="connsiteX3" fmla="*/ 8888276 w 11457291"/>
              <a:gd name="connsiteY3" fmla="*/ 1427146 h 1674056"/>
              <a:gd name="connsiteX4" fmla="*/ 11413111 w 11457291"/>
              <a:gd name="connsiteY4" fmla="*/ 1017713 h 1674056"/>
              <a:gd name="connsiteX5" fmla="*/ 10034688 w 11457291"/>
              <a:gd name="connsiteY5" fmla="*/ 89665 h 1674056"/>
              <a:gd name="connsiteX6" fmla="*/ 4534640 w 11457291"/>
              <a:gd name="connsiteY6" fmla="*/ 144256 h 1674056"/>
              <a:gd name="connsiteX7" fmla="*/ 1927917 w 11457291"/>
              <a:gd name="connsiteY7" fmla="*/ 7778 h 1674056"/>
              <a:gd name="connsiteX8" fmla="*/ 58174 w 11457291"/>
              <a:gd name="connsiteY8" fmla="*/ 417211 h 1674056"/>
              <a:gd name="connsiteX9" fmla="*/ 590437 w 11457291"/>
              <a:gd name="connsiteY9" fmla="*/ 1672805 h 1674056"/>
              <a:gd name="connsiteX0" fmla="*/ 590437 w 11455051"/>
              <a:gd name="connsiteY0" fmla="*/ 1672805 h 1674056"/>
              <a:gd name="connsiteX1" fmla="*/ 1709553 w 11455051"/>
              <a:gd name="connsiteY1" fmla="*/ 649224 h 1674056"/>
              <a:gd name="connsiteX2" fmla="*/ 5285267 w 11455051"/>
              <a:gd name="connsiteY2" fmla="*/ 512745 h 1674056"/>
              <a:gd name="connsiteX3" fmla="*/ 8929219 w 11455051"/>
              <a:gd name="connsiteY3" fmla="*/ 1017714 h 1674056"/>
              <a:gd name="connsiteX4" fmla="*/ 11413111 w 11455051"/>
              <a:gd name="connsiteY4" fmla="*/ 1017713 h 1674056"/>
              <a:gd name="connsiteX5" fmla="*/ 10034688 w 11455051"/>
              <a:gd name="connsiteY5" fmla="*/ 89665 h 1674056"/>
              <a:gd name="connsiteX6" fmla="*/ 4534640 w 11455051"/>
              <a:gd name="connsiteY6" fmla="*/ 144256 h 1674056"/>
              <a:gd name="connsiteX7" fmla="*/ 1927917 w 11455051"/>
              <a:gd name="connsiteY7" fmla="*/ 7778 h 1674056"/>
              <a:gd name="connsiteX8" fmla="*/ 58174 w 11455051"/>
              <a:gd name="connsiteY8" fmla="*/ 417211 h 1674056"/>
              <a:gd name="connsiteX9" fmla="*/ 590437 w 11455051"/>
              <a:gd name="connsiteY9" fmla="*/ 1672805 h 1674056"/>
              <a:gd name="connsiteX0" fmla="*/ 590437 w 11455051"/>
              <a:gd name="connsiteY0" fmla="*/ 1672805 h 1674056"/>
              <a:gd name="connsiteX1" fmla="*/ 1709553 w 11455051"/>
              <a:gd name="connsiteY1" fmla="*/ 649224 h 1674056"/>
              <a:gd name="connsiteX2" fmla="*/ 5285267 w 11455051"/>
              <a:gd name="connsiteY2" fmla="*/ 512745 h 1674056"/>
              <a:gd name="connsiteX3" fmla="*/ 8929219 w 11455051"/>
              <a:gd name="connsiteY3" fmla="*/ 1017714 h 1674056"/>
              <a:gd name="connsiteX4" fmla="*/ 11413111 w 11455051"/>
              <a:gd name="connsiteY4" fmla="*/ 1017713 h 1674056"/>
              <a:gd name="connsiteX5" fmla="*/ 10034688 w 11455051"/>
              <a:gd name="connsiteY5" fmla="*/ 89665 h 1674056"/>
              <a:gd name="connsiteX6" fmla="*/ 4534640 w 11455051"/>
              <a:gd name="connsiteY6" fmla="*/ 144256 h 1674056"/>
              <a:gd name="connsiteX7" fmla="*/ 1927917 w 11455051"/>
              <a:gd name="connsiteY7" fmla="*/ 7778 h 1674056"/>
              <a:gd name="connsiteX8" fmla="*/ 58174 w 11455051"/>
              <a:gd name="connsiteY8" fmla="*/ 417211 h 1674056"/>
              <a:gd name="connsiteX9" fmla="*/ 590437 w 11455051"/>
              <a:gd name="connsiteY9" fmla="*/ 1672805 h 1674056"/>
              <a:gd name="connsiteX0" fmla="*/ 590437 w 11455051"/>
              <a:gd name="connsiteY0" fmla="*/ 1672805 h 1674072"/>
              <a:gd name="connsiteX1" fmla="*/ 1709553 w 11455051"/>
              <a:gd name="connsiteY1" fmla="*/ 649224 h 1674072"/>
              <a:gd name="connsiteX2" fmla="*/ 5285267 w 11455051"/>
              <a:gd name="connsiteY2" fmla="*/ 444506 h 1674072"/>
              <a:gd name="connsiteX3" fmla="*/ 8929219 w 11455051"/>
              <a:gd name="connsiteY3" fmla="*/ 1017714 h 1674072"/>
              <a:gd name="connsiteX4" fmla="*/ 11413111 w 11455051"/>
              <a:gd name="connsiteY4" fmla="*/ 1017713 h 1674072"/>
              <a:gd name="connsiteX5" fmla="*/ 10034688 w 11455051"/>
              <a:gd name="connsiteY5" fmla="*/ 89665 h 1674072"/>
              <a:gd name="connsiteX6" fmla="*/ 4534640 w 11455051"/>
              <a:gd name="connsiteY6" fmla="*/ 144256 h 1674072"/>
              <a:gd name="connsiteX7" fmla="*/ 1927917 w 11455051"/>
              <a:gd name="connsiteY7" fmla="*/ 7778 h 1674072"/>
              <a:gd name="connsiteX8" fmla="*/ 58174 w 11455051"/>
              <a:gd name="connsiteY8" fmla="*/ 417211 h 1674072"/>
              <a:gd name="connsiteX9" fmla="*/ 590437 w 11455051"/>
              <a:gd name="connsiteY9" fmla="*/ 1672805 h 1674072"/>
              <a:gd name="connsiteX0" fmla="*/ 590437 w 11455051"/>
              <a:gd name="connsiteY0" fmla="*/ 1672805 h 1688856"/>
              <a:gd name="connsiteX1" fmla="*/ 1052187 w 11455051"/>
              <a:gd name="connsiteY1" fmla="*/ 1097325 h 1688856"/>
              <a:gd name="connsiteX2" fmla="*/ 1709553 w 11455051"/>
              <a:gd name="connsiteY2" fmla="*/ 649224 h 1688856"/>
              <a:gd name="connsiteX3" fmla="*/ 5285267 w 11455051"/>
              <a:gd name="connsiteY3" fmla="*/ 444506 h 1688856"/>
              <a:gd name="connsiteX4" fmla="*/ 8929219 w 11455051"/>
              <a:gd name="connsiteY4" fmla="*/ 1017714 h 1688856"/>
              <a:gd name="connsiteX5" fmla="*/ 11413111 w 11455051"/>
              <a:gd name="connsiteY5" fmla="*/ 1017713 h 1688856"/>
              <a:gd name="connsiteX6" fmla="*/ 10034688 w 11455051"/>
              <a:gd name="connsiteY6" fmla="*/ 89665 h 1688856"/>
              <a:gd name="connsiteX7" fmla="*/ 4534640 w 11455051"/>
              <a:gd name="connsiteY7" fmla="*/ 144256 h 1688856"/>
              <a:gd name="connsiteX8" fmla="*/ 1927917 w 11455051"/>
              <a:gd name="connsiteY8" fmla="*/ 7778 h 1688856"/>
              <a:gd name="connsiteX9" fmla="*/ 58174 w 11455051"/>
              <a:gd name="connsiteY9" fmla="*/ 417211 h 1688856"/>
              <a:gd name="connsiteX10" fmla="*/ 590437 w 11455051"/>
              <a:gd name="connsiteY10" fmla="*/ 1672805 h 1688856"/>
              <a:gd name="connsiteX0" fmla="*/ 581486 w 11446100"/>
              <a:gd name="connsiteY0" fmla="*/ 1672805 h 1678276"/>
              <a:gd name="connsiteX1" fmla="*/ 920406 w 11446100"/>
              <a:gd name="connsiteY1" fmla="*/ 865313 h 1678276"/>
              <a:gd name="connsiteX2" fmla="*/ 1700602 w 11446100"/>
              <a:gd name="connsiteY2" fmla="*/ 649224 h 1678276"/>
              <a:gd name="connsiteX3" fmla="*/ 5276316 w 11446100"/>
              <a:gd name="connsiteY3" fmla="*/ 444506 h 1678276"/>
              <a:gd name="connsiteX4" fmla="*/ 8920268 w 11446100"/>
              <a:gd name="connsiteY4" fmla="*/ 1017714 h 1678276"/>
              <a:gd name="connsiteX5" fmla="*/ 11404160 w 11446100"/>
              <a:gd name="connsiteY5" fmla="*/ 1017713 h 1678276"/>
              <a:gd name="connsiteX6" fmla="*/ 10025737 w 11446100"/>
              <a:gd name="connsiteY6" fmla="*/ 89665 h 1678276"/>
              <a:gd name="connsiteX7" fmla="*/ 4525689 w 11446100"/>
              <a:gd name="connsiteY7" fmla="*/ 144256 h 1678276"/>
              <a:gd name="connsiteX8" fmla="*/ 1918966 w 11446100"/>
              <a:gd name="connsiteY8" fmla="*/ 7778 h 1678276"/>
              <a:gd name="connsiteX9" fmla="*/ 49223 w 11446100"/>
              <a:gd name="connsiteY9" fmla="*/ 417211 h 1678276"/>
              <a:gd name="connsiteX10" fmla="*/ 581486 w 11446100"/>
              <a:gd name="connsiteY10" fmla="*/ 1672805 h 1678276"/>
              <a:gd name="connsiteX0" fmla="*/ 581486 w 11446100"/>
              <a:gd name="connsiteY0" fmla="*/ 1672805 h 1698589"/>
              <a:gd name="connsiteX1" fmla="*/ 770280 w 11446100"/>
              <a:gd name="connsiteY1" fmla="*/ 1233802 h 1698589"/>
              <a:gd name="connsiteX2" fmla="*/ 920406 w 11446100"/>
              <a:gd name="connsiteY2" fmla="*/ 865313 h 1698589"/>
              <a:gd name="connsiteX3" fmla="*/ 1700602 w 11446100"/>
              <a:gd name="connsiteY3" fmla="*/ 649224 h 1698589"/>
              <a:gd name="connsiteX4" fmla="*/ 5276316 w 11446100"/>
              <a:gd name="connsiteY4" fmla="*/ 444506 h 1698589"/>
              <a:gd name="connsiteX5" fmla="*/ 8920268 w 11446100"/>
              <a:gd name="connsiteY5" fmla="*/ 1017714 h 1698589"/>
              <a:gd name="connsiteX6" fmla="*/ 11404160 w 11446100"/>
              <a:gd name="connsiteY6" fmla="*/ 1017713 h 1698589"/>
              <a:gd name="connsiteX7" fmla="*/ 10025737 w 11446100"/>
              <a:gd name="connsiteY7" fmla="*/ 89665 h 1698589"/>
              <a:gd name="connsiteX8" fmla="*/ 4525689 w 11446100"/>
              <a:gd name="connsiteY8" fmla="*/ 144256 h 1698589"/>
              <a:gd name="connsiteX9" fmla="*/ 1918966 w 11446100"/>
              <a:gd name="connsiteY9" fmla="*/ 7778 h 1698589"/>
              <a:gd name="connsiteX10" fmla="*/ 49223 w 11446100"/>
              <a:gd name="connsiteY10" fmla="*/ 417211 h 1698589"/>
              <a:gd name="connsiteX11" fmla="*/ 581486 w 11446100"/>
              <a:gd name="connsiteY11" fmla="*/ 1672805 h 1698589"/>
              <a:gd name="connsiteX0" fmla="*/ 579168 w 11443782"/>
              <a:gd name="connsiteY0" fmla="*/ 1672805 h 1688844"/>
              <a:gd name="connsiteX1" fmla="*/ 672427 w 11443782"/>
              <a:gd name="connsiteY1" fmla="*/ 1110973 h 1688844"/>
              <a:gd name="connsiteX2" fmla="*/ 918088 w 11443782"/>
              <a:gd name="connsiteY2" fmla="*/ 865313 h 1688844"/>
              <a:gd name="connsiteX3" fmla="*/ 1698284 w 11443782"/>
              <a:gd name="connsiteY3" fmla="*/ 649224 h 1688844"/>
              <a:gd name="connsiteX4" fmla="*/ 5273998 w 11443782"/>
              <a:gd name="connsiteY4" fmla="*/ 444506 h 1688844"/>
              <a:gd name="connsiteX5" fmla="*/ 8917950 w 11443782"/>
              <a:gd name="connsiteY5" fmla="*/ 1017714 h 1688844"/>
              <a:gd name="connsiteX6" fmla="*/ 11401842 w 11443782"/>
              <a:gd name="connsiteY6" fmla="*/ 1017713 h 1688844"/>
              <a:gd name="connsiteX7" fmla="*/ 10023419 w 11443782"/>
              <a:gd name="connsiteY7" fmla="*/ 89665 h 1688844"/>
              <a:gd name="connsiteX8" fmla="*/ 4523371 w 11443782"/>
              <a:gd name="connsiteY8" fmla="*/ 144256 h 1688844"/>
              <a:gd name="connsiteX9" fmla="*/ 1916648 w 11443782"/>
              <a:gd name="connsiteY9" fmla="*/ 7778 h 1688844"/>
              <a:gd name="connsiteX10" fmla="*/ 46905 w 11443782"/>
              <a:gd name="connsiteY10" fmla="*/ 417211 h 1688844"/>
              <a:gd name="connsiteX11" fmla="*/ 579168 w 11443782"/>
              <a:gd name="connsiteY11" fmla="*/ 1672805 h 1688844"/>
              <a:gd name="connsiteX0" fmla="*/ 579168 w 11443782"/>
              <a:gd name="connsiteY0" fmla="*/ 1672805 h 1688844"/>
              <a:gd name="connsiteX1" fmla="*/ 672427 w 11443782"/>
              <a:gd name="connsiteY1" fmla="*/ 1110973 h 1688844"/>
              <a:gd name="connsiteX2" fmla="*/ 918088 w 11443782"/>
              <a:gd name="connsiteY2" fmla="*/ 865313 h 1688844"/>
              <a:gd name="connsiteX3" fmla="*/ 1698284 w 11443782"/>
              <a:gd name="connsiteY3" fmla="*/ 649224 h 1688844"/>
              <a:gd name="connsiteX4" fmla="*/ 5273998 w 11443782"/>
              <a:gd name="connsiteY4" fmla="*/ 594632 h 1688844"/>
              <a:gd name="connsiteX5" fmla="*/ 8917950 w 11443782"/>
              <a:gd name="connsiteY5" fmla="*/ 1017714 h 1688844"/>
              <a:gd name="connsiteX6" fmla="*/ 11401842 w 11443782"/>
              <a:gd name="connsiteY6" fmla="*/ 1017713 h 1688844"/>
              <a:gd name="connsiteX7" fmla="*/ 10023419 w 11443782"/>
              <a:gd name="connsiteY7" fmla="*/ 89665 h 1688844"/>
              <a:gd name="connsiteX8" fmla="*/ 4523371 w 11443782"/>
              <a:gd name="connsiteY8" fmla="*/ 144256 h 1688844"/>
              <a:gd name="connsiteX9" fmla="*/ 1916648 w 11443782"/>
              <a:gd name="connsiteY9" fmla="*/ 7778 h 1688844"/>
              <a:gd name="connsiteX10" fmla="*/ 46905 w 11443782"/>
              <a:gd name="connsiteY10" fmla="*/ 417211 h 1688844"/>
              <a:gd name="connsiteX11" fmla="*/ 579168 w 11443782"/>
              <a:gd name="connsiteY11" fmla="*/ 1672805 h 1688844"/>
              <a:gd name="connsiteX0" fmla="*/ 579168 w 11443782"/>
              <a:gd name="connsiteY0" fmla="*/ 1672805 h 1688844"/>
              <a:gd name="connsiteX1" fmla="*/ 672427 w 11443782"/>
              <a:gd name="connsiteY1" fmla="*/ 1110973 h 1688844"/>
              <a:gd name="connsiteX2" fmla="*/ 918088 w 11443782"/>
              <a:gd name="connsiteY2" fmla="*/ 865313 h 1688844"/>
              <a:gd name="connsiteX3" fmla="*/ 1711932 w 11443782"/>
              <a:gd name="connsiteY3" fmla="*/ 744758 h 1688844"/>
              <a:gd name="connsiteX4" fmla="*/ 5273998 w 11443782"/>
              <a:gd name="connsiteY4" fmla="*/ 594632 h 1688844"/>
              <a:gd name="connsiteX5" fmla="*/ 8917950 w 11443782"/>
              <a:gd name="connsiteY5" fmla="*/ 1017714 h 1688844"/>
              <a:gd name="connsiteX6" fmla="*/ 11401842 w 11443782"/>
              <a:gd name="connsiteY6" fmla="*/ 1017713 h 1688844"/>
              <a:gd name="connsiteX7" fmla="*/ 10023419 w 11443782"/>
              <a:gd name="connsiteY7" fmla="*/ 89665 h 1688844"/>
              <a:gd name="connsiteX8" fmla="*/ 4523371 w 11443782"/>
              <a:gd name="connsiteY8" fmla="*/ 144256 h 1688844"/>
              <a:gd name="connsiteX9" fmla="*/ 1916648 w 11443782"/>
              <a:gd name="connsiteY9" fmla="*/ 7778 h 1688844"/>
              <a:gd name="connsiteX10" fmla="*/ 46905 w 11443782"/>
              <a:gd name="connsiteY10" fmla="*/ 417211 h 1688844"/>
              <a:gd name="connsiteX11" fmla="*/ 579168 w 11443782"/>
              <a:gd name="connsiteY11" fmla="*/ 1672805 h 1688844"/>
              <a:gd name="connsiteX0" fmla="*/ 579168 w 11403213"/>
              <a:gd name="connsiteY0" fmla="*/ 1672805 h 1688844"/>
              <a:gd name="connsiteX1" fmla="*/ 672427 w 11403213"/>
              <a:gd name="connsiteY1" fmla="*/ 1110973 h 1688844"/>
              <a:gd name="connsiteX2" fmla="*/ 918088 w 11403213"/>
              <a:gd name="connsiteY2" fmla="*/ 865313 h 1688844"/>
              <a:gd name="connsiteX3" fmla="*/ 1711932 w 11403213"/>
              <a:gd name="connsiteY3" fmla="*/ 744758 h 1688844"/>
              <a:gd name="connsiteX4" fmla="*/ 5273998 w 11403213"/>
              <a:gd name="connsiteY4" fmla="*/ 594632 h 1688844"/>
              <a:gd name="connsiteX5" fmla="*/ 8917950 w 11403213"/>
              <a:gd name="connsiteY5" fmla="*/ 1017714 h 1688844"/>
              <a:gd name="connsiteX6" fmla="*/ 10253156 w 11403213"/>
              <a:gd name="connsiteY6" fmla="*/ 1083677 h 1688844"/>
              <a:gd name="connsiteX7" fmla="*/ 11401842 w 11403213"/>
              <a:gd name="connsiteY7" fmla="*/ 1017713 h 1688844"/>
              <a:gd name="connsiteX8" fmla="*/ 10023419 w 11403213"/>
              <a:gd name="connsiteY8" fmla="*/ 89665 h 1688844"/>
              <a:gd name="connsiteX9" fmla="*/ 4523371 w 11403213"/>
              <a:gd name="connsiteY9" fmla="*/ 144256 h 1688844"/>
              <a:gd name="connsiteX10" fmla="*/ 1916648 w 11403213"/>
              <a:gd name="connsiteY10" fmla="*/ 7778 h 1688844"/>
              <a:gd name="connsiteX11" fmla="*/ 46905 w 11403213"/>
              <a:gd name="connsiteY11" fmla="*/ 417211 h 1688844"/>
              <a:gd name="connsiteX12" fmla="*/ 579168 w 11403213"/>
              <a:gd name="connsiteY12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918088 w 11403600"/>
              <a:gd name="connsiteY2" fmla="*/ 865313 h 1688844"/>
              <a:gd name="connsiteX3" fmla="*/ 1711932 w 11403600"/>
              <a:gd name="connsiteY3" fmla="*/ 744758 h 1688844"/>
              <a:gd name="connsiteX4" fmla="*/ 5273998 w 11403600"/>
              <a:gd name="connsiteY4" fmla="*/ 594632 h 1688844"/>
              <a:gd name="connsiteX5" fmla="*/ 8917950 w 11403600"/>
              <a:gd name="connsiteY5" fmla="*/ 1017714 h 1688844"/>
              <a:gd name="connsiteX6" fmla="*/ 10280451 w 11403600"/>
              <a:gd name="connsiteY6" fmla="*/ 878961 h 1688844"/>
              <a:gd name="connsiteX7" fmla="*/ 11401842 w 11403600"/>
              <a:gd name="connsiteY7" fmla="*/ 1017713 h 1688844"/>
              <a:gd name="connsiteX8" fmla="*/ 10023419 w 11403600"/>
              <a:gd name="connsiteY8" fmla="*/ 89665 h 1688844"/>
              <a:gd name="connsiteX9" fmla="*/ 4523371 w 11403600"/>
              <a:gd name="connsiteY9" fmla="*/ 144256 h 1688844"/>
              <a:gd name="connsiteX10" fmla="*/ 1916648 w 11403600"/>
              <a:gd name="connsiteY10" fmla="*/ 7778 h 1688844"/>
              <a:gd name="connsiteX11" fmla="*/ 46905 w 11403600"/>
              <a:gd name="connsiteY11" fmla="*/ 417211 h 1688844"/>
              <a:gd name="connsiteX12" fmla="*/ 579168 w 11403600"/>
              <a:gd name="connsiteY12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1095509 w 11403600"/>
              <a:gd name="connsiteY2" fmla="*/ 824370 h 1688844"/>
              <a:gd name="connsiteX3" fmla="*/ 1711932 w 11403600"/>
              <a:gd name="connsiteY3" fmla="*/ 744758 h 1688844"/>
              <a:gd name="connsiteX4" fmla="*/ 5273998 w 11403600"/>
              <a:gd name="connsiteY4" fmla="*/ 594632 h 1688844"/>
              <a:gd name="connsiteX5" fmla="*/ 8917950 w 11403600"/>
              <a:gd name="connsiteY5" fmla="*/ 1017714 h 1688844"/>
              <a:gd name="connsiteX6" fmla="*/ 10280451 w 11403600"/>
              <a:gd name="connsiteY6" fmla="*/ 878961 h 1688844"/>
              <a:gd name="connsiteX7" fmla="*/ 11401842 w 11403600"/>
              <a:gd name="connsiteY7" fmla="*/ 1017713 h 1688844"/>
              <a:gd name="connsiteX8" fmla="*/ 10023419 w 11403600"/>
              <a:gd name="connsiteY8" fmla="*/ 89665 h 1688844"/>
              <a:gd name="connsiteX9" fmla="*/ 4523371 w 11403600"/>
              <a:gd name="connsiteY9" fmla="*/ 144256 h 1688844"/>
              <a:gd name="connsiteX10" fmla="*/ 1916648 w 11403600"/>
              <a:gd name="connsiteY10" fmla="*/ 7778 h 1688844"/>
              <a:gd name="connsiteX11" fmla="*/ 46905 w 11403600"/>
              <a:gd name="connsiteY11" fmla="*/ 417211 h 1688844"/>
              <a:gd name="connsiteX12" fmla="*/ 579168 w 11403600"/>
              <a:gd name="connsiteY12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1095509 w 11403600"/>
              <a:gd name="connsiteY2" fmla="*/ 824370 h 1688844"/>
              <a:gd name="connsiteX3" fmla="*/ 1711932 w 11403600"/>
              <a:gd name="connsiteY3" fmla="*/ 744758 h 1688844"/>
              <a:gd name="connsiteX4" fmla="*/ 5273998 w 11403600"/>
              <a:gd name="connsiteY4" fmla="*/ 594632 h 1688844"/>
              <a:gd name="connsiteX5" fmla="*/ 8917950 w 11403600"/>
              <a:gd name="connsiteY5" fmla="*/ 1017714 h 1688844"/>
              <a:gd name="connsiteX6" fmla="*/ 10280451 w 11403600"/>
              <a:gd name="connsiteY6" fmla="*/ 878961 h 1688844"/>
              <a:gd name="connsiteX7" fmla="*/ 11401842 w 11403600"/>
              <a:gd name="connsiteY7" fmla="*/ 1017713 h 1688844"/>
              <a:gd name="connsiteX8" fmla="*/ 10023419 w 11403600"/>
              <a:gd name="connsiteY8" fmla="*/ 89665 h 1688844"/>
              <a:gd name="connsiteX9" fmla="*/ 4523371 w 11403600"/>
              <a:gd name="connsiteY9" fmla="*/ 144256 h 1688844"/>
              <a:gd name="connsiteX10" fmla="*/ 1916648 w 11403600"/>
              <a:gd name="connsiteY10" fmla="*/ 7778 h 1688844"/>
              <a:gd name="connsiteX11" fmla="*/ 46905 w 11403600"/>
              <a:gd name="connsiteY11" fmla="*/ 417211 h 1688844"/>
              <a:gd name="connsiteX12" fmla="*/ 579168 w 11403600"/>
              <a:gd name="connsiteY12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1095509 w 11403600"/>
              <a:gd name="connsiteY2" fmla="*/ 824370 h 1688844"/>
              <a:gd name="connsiteX3" fmla="*/ 1271223 w 11403600"/>
              <a:gd name="connsiteY3" fmla="*/ 752150 h 1688844"/>
              <a:gd name="connsiteX4" fmla="*/ 1711932 w 11403600"/>
              <a:gd name="connsiteY4" fmla="*/ 744758 h 1688844"/>
              <a:gd name="connsiteX5" fmla="*/ 5273998 w 11403600"/>
              <a:gd name="connsiteY5" fmla="*/ 594632 h 1688844"/>
              <a:gd name="connsiteX6" fmla="*/ 8917950 w 11403600"/>
              <a:gd name="connsiteY6" fmla="*/ 1017714 h 1688844"/>
              <a:gd name="connsiteX7" fmla="*/ 10280451 w 11403600"/>
              <a:gd name="connsiteY7" fmla="*/ 878961 h 1688844"/>
              <a:gd name="connsiteX8" fmla="*/ 11401842 w 11403600"/>
              <a:gd name="connsiteY8" fmla="*/ 1017713 h 1688844"/>
              <a:gd name="connsiteX9" fmla="*/ 10023419 w 11403600"/>
              <a:gd name="connsiteY9" fmla="*/ 89665 h 1688844"/>
              <a:gd name="connsiteX10" fmla="*/ 4523371 w 11403600"/>
              <a:gd name="connsiteY10" fmla="*/ 144256 h 1688844"/>
              <a:gd name="connsiteX11" fmla="*/ 1916648 w 11403600"/>
              <a:gd name="connsiteY11" fmla="*/ 7778 h 1688844"/>
              <a:gd name="connsiteX12" fmla="*/ 46905 w 11403600"/>
              <a:gd name="connsiteY12" fmla="*/ 417211 h 1688844"/>
              <a:gd name="connsiteX13" fmla="*/ 579168 w 11403600"/>
              <a:gd name="connsiteY13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1095509 w 11403600"/>
              <a:gd name="connsiteY2" fmla="*/ 824370 h 1688844"/>
              <a:gd name="connsiteX3" fmla="*/ 1309323 w 11403600"/>
              <a:gd name="connsiteY3" fmla="*/ 771200 h 1688844"/>
              <a:gd name="connsiteX4" fmla="*/ 1711932 w 11403600"/>
              <a:gd name="connsiteY4" fmla="*/ 744758 h 1688844"/>
              <a:gd name="connsiteX5" fmla="*/ 5273998 w 11403600"/>
              <a:gd name="connsiteY5" fmla="*/ 594632 h 1688844"/>
              <a:gd name="connsiteX6" fmla="*/ 8917950 w 11403600"/>
              <a:gd name="connsiteY6" fmla="*/ 1017714 h 1688844"/>
              <a:gd name="connsiteX7" fmla="*/ 10280451 w 11403600"/>
              <a:gd name="connsiteY7" fmla="*/ 878961 h 1688844"/>
              <a:gd name="connsiteX8" fmla="*/ 11401842 w 11403600"/>
              <a:gd name="connsiteY8" fmla="*/ 1017713 h 1688844"/>
              <a:gd name="connsiteX9" fmla="*/ 10023419 w 11403600"/>
              <a:gd name="connsiteY9" fmla="*/ 89665 h 1688844"/>
              <a:gd name="connsiteX10" fmla="*/ 4523371 w 11403600"/>
              <a:gd name="connsiteY10" fmla="*/ 144256 h 1688844"/>
              <a:gd name="connsiteX11" fmla="*/ 1916648 w 11403600"/>
              <a:gd name="connsiteY11" fmla="*/ 7778 h 1688844"/>
              <a:gd name="connsiteX12" fmla="*/ 46905 w 11403600"/>
              <a:gd name="connsiteY12" fmla="*/ 417211 h 1688844"/>
              <a:gd name="connsiteX13" fmla="*/ 579168 w 11403600"/>
              <a:gd name="connsiteY13" fmla="*/ 1672805 h 1688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03600" h="1688844">
                <a:moveTo>
                  <a:pt x="579168" y="1672805"/>
                </a:moveTo>
                <a:cubicBezTo>
                  <a:pt x="683422" y="1788432"/>
                  <a:pt x="615940" y="1245555"/>
                  <a:pt x="672427" y="1110973"/>
                </a:cubicBezTo>
                <a:cubicBezTo>
                  <a:pt x="728914" y="976391"/>
                  <a:pt x="995710" y="884174"/>
                  <a:pt x="1095509" y="824370"/>
                </a:cubicBezTo>
                <a:cubicBezTo>
                  <a:pt x="1195308" y="764566"/>
                  <a:pt x="1206586" y="784469"/>
                  <a:pt x="1309323" y="771200"/>
                </a:cubicBezTo>
                <a:cubicBezTo>
                  <a:pt x="1412060" y="757931"/>
                  <a:pt x="1051153" y="774186"/>
                  <a:pt x="1711932" y="744758"/>
                </a:cubicBezTo>
                <a:cubicBezTo>
                  <a:pt x="2372711" y="715330"/>
                  <a:pt x="4072995" y="549139"/>
                  <a:pt x="5273998" y="594632"/>
                </a:cubicBezTo>
                <a:cubicBezTo>
                  <a:pt x="6475001" y="640125"/>
                  <a:pt x="8083541" y="970326"/>
                  <a:pt x="8917950" y="1017714"/>
                </a:cubicBezTo>
                <a:cubicBezTo>
                  <a:pt x="9752359" y="1065102"/>
                  <a:pt x="9866469" y="878961"/>
                  <a:pt x="10280451" y="878961"/>
                </a:cubicBezTo>
                <a:cubicBezTo>
                  <a:pt x="10694433" y="878961"/>
                  <a:pt x="11444681" y="1149262"/>
                  <a:pt x="11401842" y="1017713"/>
                </a:cubicBezTo>
                <a:cubicBezTo>
                  <a:pt x="11359003" y="886164"/>
                  <a:pt x="11169831" y="235241"/>
                  <a:pt x="10023419" y="89665"/>
                </a:cubicBezTo>
                <a:cubicBezTo>
                  <a:pt x="8877007" y="-55911"/>
                  <a:pt x="5874499" y="157904"/>
                  <a:pt x="4523371" y="144256"/>
                </a:cubicBezTo>
                <a:cubicBezTo>
                  <a:pt x="3172243" y="130608"/>
                  <a:pt x="2662726" y="-37714"/>
                  <a:pt x="1916648" y="7778"/>
                </a:cubicBezTo>
                <a:cubicBezTo>
                  <a:pt x="1170570" y="53270"/>
                  <a:pt x="272093" y="141981"/>
                  <a:pt x="46905" y="417211"/>
                </a:cubicBezTo>
                <a:cubicBezTo>
                  <a:pt x="-178283" y="692441"/>
                  <a:pt x="474914" y="1557178"/>
                  <a:pt x="579168" y="1672805"/>
                </a:cubicBezTo>
                <a:close/>
              </a:path>
            </a:pathLst>
          </a:custGeom>
          <a:gradFill>
            <a:gsLst>
              <a:gs pos="0">
                <a:srgbClr val="E7FFB7"/>
              </a:gs>
              <a:gs pos="50000">
                <a:srgbClr val="C5FFC5"/>
              </a:gs>
              <a:gs pos="100000">
                <a:srgbClr val="CCFFB3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-1143000" y="-457200"/>
            <a:ext cx="1143000" cy="2133600"/>
          </a:xfrm>
          <a:prstGeom prst="rect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144000" y="-304800"/>
            <a:ext cx="1676400" cy="2133600"/>
          </a:xfrm>
          <a:prstGeom prst="rect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228600" y="-470848"/>
            <a:ext cx="9372600" cy="465654"/>
          </a:xfrm>
          <a:prstGeom prst="rect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60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188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19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33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82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42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7" y="6043617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E14CB75-6411-4929-B904-372CC2F9155A}" type="datetimeFigureOut">
              <a:rPr lang="en-US"/>
              <a:pPr>
                <a:defRPr/>
              </a:pPr>
              <a:t>11/29/2017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42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EBDDC3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657F244-F96A-4442-B177-D3D9CCC2C462}" type="slidenum">
              <a:rPr lang="en-US">
                <a:solidFill>
                  <a:srgbClr val="EBDDC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830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1EA1D-8BCD-406A-B79F-B14D786C2544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4F540-C1F3-4EF8-B9C1-4D8D265E3C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382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0E9F5-5BF9-4FFF-88C4-C011FAAAA3C0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2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606C9E8-E8BE-4C82-8408-86F75F91BE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00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D35C493-EF24-4247-AC89-9D58AF869770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C5A3254-AE10-4F93-AB38-ACF3A0EF77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544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38686-F3C5-43CF-BFA5-5C3D82999C3F}" type="datetimeFigureOut">
              <a:rPr lang="en-US"/>
              <a:pPr>
                <a:defRPr/>
              </a:pPr>
              <a:t>11/29/2017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FB4C383-E70D-451E-882E-98BBBBD163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9234D0C-3C8E-4391-9B17-81865E2F5F93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EF1280D-8799-4CBA-A6C5-A1DD566848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93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78E7C-D5A0-4512-A4C2-7BCBCD3427C6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6816D-EA7B-41BA-B06B-3CAFB628C5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2043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38686-F3C5-43CF-BFA5-5C3D82999C3F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FB4C383-E70D-451E-882E-98BBBBD163AE}" type="slidenum">
              <a:rPr lang="en-US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724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D67DB-5F84-402B-AC5C-9CBAB72FBF20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EFE8C-69E8-4452-AC8A-8FF4F60E2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4612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4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3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2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4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8572136-802A-4096-A55C-2D226D253528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4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4B1A6DAC-A5CB-4752-86B1-63D52EEDA3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4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763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BB43C-7554-42B3-B28A-672170822DFB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80BC0-3767-43C6-AD7A-5EDAB988D7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1780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2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E8DE7-59BC-4178-AC86-E41D5ACD9F0C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404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97172-6467-40E0-904F-687E1B1EE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714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FF66"/>
              </a:gs>
              <a:gs pos="50000">
                <a:srgbClr val="FFFFB9"/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 userDrawn="1"/>
        </p:nvSpPr>
        <p:spPr>
          <a:xfrm>
            <a:off x="-862671" y="-307719"/>
            <a:ext cx="11456572" cy="1689589"/>
          </a:xfrm>
          <a:custGeom>
            <a:avLst/>
            <a:gdLst>
              <a:gd name="connsiteX0" fmla="*/ 589190 w 11456044"/>
              <a:gd name="connsiteY0" fmla="*/ 1672805 h 1681462"/>
              <a:gd name="connsiteX1" fmla="*/ 1612772 w 11456044"/>
              <a:gd name="connsiteY1" fmla="*/ 963122 h 1681462"/>
              <a:gd name="connsiteX2" fmla="*/ 5284020 w 11456044"/>
              <a:gd name="connsiteY2" fmla="*/ 785701 h 1681462"/>
              <a:gd name="connsiteX3" fmla="*/ 8887029 w 11456044"/>
              <a:gd name="connsiteY3" fmla="*/ 1427146 h 1681462"/>
              <a:gd name="connsiteX4" fmla="*/ 11411864 w 11456044"/>
              <a:gd name="connsiteY4" fmla="*/ 1017713 h 1681462"/>
              <a:gd name="connsiteX5" fmla="*/ 10033441 w 11456044"/>
              <a:gd name="connsiteY5" fmla="*/ 89665 h 1681462"/>
              <a:gd name="connsiteX6" fmla="*/ 4533393 w 11456044"/>
              <a:gd name="connsiteY6" fmla="*/ 144256 h 1681462"/>
              <a:gd name="connsiteX7" fmla="*/ 1926670 w 11456044"/>
              <a:gd name="connsiteY7" fmla="*/ 7778 h 1681462"/>
              <a:gd name="connsiteX8" fmla="*/ 56927 w 11456044"/>
              <a:gd name="connsiteY8" fmla="*/ 417211 h 1681462"/>
              <a:gd name="connsiteX9" fmla="*/ 589190 w 11456044"/>
              <a:gd name="connsiteY9" fmla="*/ 1672805 h 1681462"/>
              <a:gd name="connsiteX0" fmla="*/ 589190 w 11456044"/>
              <a:gd name="connsiteY0" fmla="*/ 1672805 h 1681178"/>
              <a:gd name="connsiteX1" fmla="*/ 1612772 w 11456044"/>
              <a:gd name="connsiteY1" fmla="*/ 963122 h 1681178"/>
              <a:gd name="connsiteX2" fmla="*/ 5365906 w 11456044"/>
              <a:gd name="connsiteY2" fmla="*/ 935826 h 1681178"/>
              <a:gd name="connsiteX3" fmla="*/ 8887029 w 11456044"/>
              <a:gd name="connsiteY3" fmla="*/ 1427146 h 1681178"/>
              <a:gd name="connsiteX4" fmla="*/ 11411864 w 11456044"/>
              <a:gd name="connsiteY4" fmla="*/ 1017713 h 1681178"/>
              <a:gd name="connsiteX5" fmla="*/ 10033441 w 11456044"/>
              <a:gd name="connsiteY5" fmla="*/ 89665 h 1681178"/>
              <a:gd name="connsiteX6" fmla="*/ 4533393 w 11456044"/>
              <a:gd name="connsiteY6" fmla="*/ 144256 h 1681178"/>
              <a:gd name="connsiteX7" fmla="*/ 1926670 w 11456044"/>
              <a:gd name="connsiteY7" fmla="*/ 7778 h 1681178"/>
              <a:gd name="connsiteX8" fmla="*/ 56927 w 11456044"/>
              <a:gd name="connsiteY8" fmla="*/ 417211 h 1681178"/>
              <a:gd name="connsiteX9" fmla="*/ 589190 w 11456044"/>
              <a:gd name="connsiteY9" fmla="*/ 1672805 h 1681178"/>
              <a:gd name="connsiteX0" fmla="*/ 589718 w 11456572"/>
              <a:gd name="connsiteY0" fmla="*/ 1672805 h 1689589"/>
              <a:gd name="connsiteX1" fmla="*/ 1654243 w 11456572"/>
              <a:gd name="connsiteY1" fmla="*/ 1126895 h 1689589"/>
              <a:gd name="connsiteX2" fmla="*/ 5366434 w 11456572"/>
              <a:gd name="connsiteY2" fmla="*/ 935826 h 1689589"/>
              <a:gd name="connsiteX3" fmla="*/ 8887557 w 11456572"/>
              <a:gd name="connsiteY3" fmla="*/ 1427146 h 1689589"/>
              <a:gd name="connsiteX4" fmla="*/ 11412392 w 11456572"/>
              <a:gd name="connsiteY4" fmla="*/ 1017713 h 1689589"/>
              <a:gd name="connsiteX5" fmla="*/ 10033969 w 11456572"/>
              <a:gd name="connsiteY5" fmla="*/ 89665 h 1689589"/>
              <a:gd name="connsiteX6" fmla="*/ 4533921 w 11456572"/>
              <a:gd name="connsiteY6" fmla="*/ 144256 h 1689589"/>
              <a:gd name="connsiteX7" fmla="*/ 1927198 w 11456572"/>
              <a:gd name="connsiteY7" fmla="*/ 7778 h 1689589"/>
              <a:gd name="connsiteX8" fmla="*/ 57455 w 11456572"/>
              <a:gd name="connsiteY8" fmla="*/ 417211 h 1689589"/>
              <a:gd name="connsiteX9" fmla="*/ 589718 w 11456572"/>
              <a:gd name="connsiteY9" fmla="*/ 1672805 h 168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56572" h="1689589">
                <a:moveTo>
                  <a:pt x="589718" y="1672805"/>
                </a:moveTo>
                <a:cubicBezTo>
                  <a:pt x="855849" y="1791086"/>
                  <a:pt x="858124" y="1249725"/>
                  <a:pt x="1654243" y="1126895"/>
                </a:cubicBezTo>
                <a:cubicBezTo>
                  <a:pt x="2450362" y="1004065"/>
                  <a:pt x="4160882" y="885784"/>
                  <a:pt x="5366434" y="935826"/>
                </a:cubicBezTo>
                <a:cubicBezTo>
                  <a:pt x="6571986" y="985868"/>
                  <a:pt x="7879897" y="1413498"/>
                  <a:pt x="8887557" y="1427146"/>
                </a:cubicBezTo>
                <a:cubicBezTo>
                  <a:pt x="9895217" y="1440794"/>
                  <a:pt x="11221323" y="1240626"/>
                  <a:pt x="11412392" y="1017713"/>
                </a:cubicBezTo>
                <a:cubicBezTo>
                  <a:pt x="11603461" y="794800"/>
                  <a:pt x="11180381" y="235241"/>
                  <a:pt x="10033969" y="89665"/>
                </a:cubicBezTo>
                <a:cubicBezTo>
                  <a:pt x="8887557" y="-55911"/>
                  <a:pt x="5885049" y="157904"/>
                  <a:pt x="4533921" y="144256"/>
                </a:cubicBezTo>
                <a:cubicBezTo>
                  <a:pt x="3182793" y="130608"/>
                  <a:pt x="2673276" y="-37714"/>
                  <a:pt x="1927198" y="7778"/>
                </a:cubicBezTo>
                <a:cubicBezTo>
                  <a:pt x="1181120" y="53270"/>
                  <a:pt x="282643" y="141981"/>
                  <a:pt x="57455" y="417211"/>
                </a:cubicBezTo>
                <a:cubicBezTo>
                  <a:pt x="-167733" y="692441"/>
                  <a:pt x="323587" y="1554524"/>
                  <a:pt x="589718" y="1672805"/>
                </a:cubicBezTo>
                <a:close/>
              </a:path>
            </a:pathLst>
          </a:custGeom>
          <a:gradFill>
            <a:gsLst>
              <a:gs pos="0">
                <a:srgbClr val="CCFF66"/>
              </a:gs>
              <a:gs pos="50000">
                <a:srgbClr val="99FFCC"/>
              </a:gs>
              <a:gs pos="100000">
                <a:srgbClr val="ABFFC7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>
          <a:xfrm>
            <a:off x="-699723" y="-155319"/>
            <a:ext cx="11403600" cy="1688844"/>
          </a:xfrm>
          <a:custGeom>
            <a:avLst/>
            <a:gdLst>
              <a:gd name="connsiteX0" fmla="*/ 589190 w 11456044"/>
              <a:gd name="connsiteY0" fmla="*/ 1672805 h 1681462"/>
              <a:gd name="connsiteX1" fmla="*/ 1612772 w 11456044"/>
              <a:gd name="connsiteY1" fmla="*/ 963122 h 1681462"/>
              <a:gd name="connsiteX2" fmla="*/ 5284020 w 11456044"/>
              <a:gd name="connsiteY2" fmla="*/ 785701 h 1681462"/>
              <a:gd name="connsiteX3" fmla="*/ 8887029 w 11456044"/>
              <a:gd name="connsiteY3" fmla="*/ 1427146 h 1681462"/>
              <a:gd name="connsiteX4" fmla="*/ 11411864 w 11456044"/>
              <a:gd name="connsiteY4" fmla="*/ 1017713 h 1681462"/>
              <a:gd name="connsiteX5" fmla="*/ 10033441 w 11456044"/>
              <a:gd name="connsiteY5" fmla="*/ 89665 h 1681462"/>
              <a:gd name="connsiteX6" fmla="*/ 4533393 w 11456044"/>
              <a:gd name="connsiteY6" fmla="*/ 144256 h 1681462"/>
              <a:gd name="connsiteX7" fmla="*/ 1926670 w 11456044"/>
              <a:gd name="connsiteY7" fmla="*/ 7778 h 1681462"/>
              <a:gd name="connsiteX8" fmla="*/ 56927 w 11456044"/>
              <a:gd name="connsiteY8" fmla="*/ 417211 h 1681462"/>
              <a:gd name="connsiteX9" fmla="*/ 589190 w 11456044"/>
              <a:gd name="connsiteY9" fmla="*/ 1672805 h 1681462"/>
              <a:gd name="connsiteX0" fmla="*/ 590437 w 11457291"/>
              <a:gd name="connsiteY0" fmla="*/ 1672805 h 1673996"/>
              <a:gd name="connsiteX1" fmla="*/ 1709553 w 11457291"/>
              <a:gd name="connsiteY1" fmla="*/ 649224 h 1673996"/>
              <a:gd name="connsiteX2" fmla="*/ 5285267 w 11457291"/>
              <a:gd name="connsiteY2" fmla="*/ 785701 h 1673996"/>
              <a:gd name="connsiteX3" fmla="*/ 8888276 w 11457291"/>
              <a:gd name="connsiteY3" fmla="*/ 1427146 h 1673996"/>
              <a:gd name="connsiteX4" fmla="*/ 11413111 w 11457291"/>
              <a:gd name="connsiteY4" fmla="*/ 1017713 h 1673996"/>
              <a:gd name="connsiteX5" fmla="*/ 10034688 w 11457291"/>
              <a:gd name="connsiteY5" fmla="*/ 89665 h 1673996"/>
              <a:gd name="connsiteX6" fmla="*/ 4534640 w 11457291"/>
              <a:gd name="connsiteY6" fmla="*/ 144256 h 1673996"/>
              <a:gd name="connsiteX7" fmla="*/ 1927917 w 11457291"/>
              <a:gd name="connsiteY7" fmla="*/ 7778 h 1673996"/>
              <a:gd name="connsiteX8" fmla="*/ 58174 w 11457291"/>
              <a:gd name="connsiteY8" fmla="*/ 417211 h 1673996"/>
              <a:gd name="connsiteX9" fmla="*/ 590437 w 11457291"/>
              <a:gd name="connsiteY9" fmla="*/ 1672805 h 1673996"/>
              <a:gd name="connsiteX0" fmla="*/ 590437 w 11457291"/>
              <a:gd name="connsiteY0" fmla="*/ 1672805 h 1674056"/>
              <a:gd name="connsiteX1" fmla="*/ 1709553 w 11457291"/>
              <a:gd name="connsiteY1" fmla="*/ 649224 h 1674056"/>
              <a:gd name="connsiteX2" fmla="*/ 5285267 w 11457291"/>
              <a:gd name="connsiteY2" fmla="*/ 512745 h 1674056"/>
              <a:gd name="connsiteX3" fmla="*/ 8888276 w 11457291"/>
              <a:gd name="connsiteY3" fmla="*/ 1427146 h 1674056"/>
              <a:gd name="connsiteX4" fmla="*/ 11413111 w 11457291"/>
              <a:gd name="connsiteY4" fmla="*/ 1017713 h 1674056"/>
              <a:gd name="connsiteX5" fmla="*/ 10034688 w 11457291"/>
              <a:gd name="connsiteY5" fmla="*/ 89665 h 1674056"/>
              <a:gd name="connsiteX6" fmla="*/ 4534640 w 11457291"/>
              <a:gd name="connsiteY6" fmla="*/ 144256 h 1674056"/>
              <a:gd name="connsiteX7" fmla="*/ 1927917 w 11457291"/>
              <a:gd name="connsiteY7" fmla="*/ 7778 h 1674056"/>
              <a:gd name="connsiteX8" fmla="*/ 58174 w 11457291"/>
              <a:gd name="connsiteY8" fmla="*/ 417211 h 1674056"/>
              <a:gd name="connsiteX9" fmla="*/ 590437 w 11457291"/>
              <a:gd name="connsiteY9" fmla="*/ 1672805 h 1674056"/>
              <a:gd name="connsiteX0" fmla="*/ 590437 w 11455051"/>
              <a:gd name="connsiteY0" fmla="*/ 1672805 h 1674056"/>
              <a:gd name="connsiteX1" fmla="*/ 1709553 w 11455051"/>
              <a:gd name="connsiteY1" fmla="*/ 649224 h 1674056"/>
              <a:gd name="connsiteX2" fmla="*/ 5285267 w 11455051"/>
              <a:gd name="connsiteY2" fmla="*/ 512745 h 1674056"/>
              <a:gd name="connsiteX3" fmla="*/ 8929219 w 11455051"/>
              <a:gd name="connsiteY3" fmla="*/ 1017714 h 1674056"/>
              <a:gd name="connsiteX4" fmla="*/ 11413111 w 11455051"/>
              <a:gd name="connsiteY4" fmla="*/ 1017713 h 1674056"/>
              <a:gd name="connsiteX5" fmla="*/ 10034688 w 11455051"/>
              <a:gd name="connsiteY5" fmla="*/ 89665 h 1674056"/>
              <a:gd name="connsiteX6" fmla="*/ 4534640 w 11455051"/>
              <a:gd name="connsiteY6" fmla="*/ 144256 h 1674056"/>
              <a:gd name="connsiteX7" fmla="*/ 1927917 w 11455051"/>
              <a:gd name="connsiteY7" fmla="*/ 7778 h 1674056"/>
              <a:gd name="connsiteX8" fmla="*/ 58174 w 11455051"/>
              <a:gd name="connsiteY8" fmla="*/ 417211 h 1674056"/>
              <a:gd name="connsiteX9" fmla="*/ 590437 w 11455051"/>
              <a:gd name="connsiteY9" fmla="*/ 1672805 h 1674056"/>
              <a:gd name="connsiteX0" fmla="*/ 590437 w 11455051"/>
              <a:gd name="connsiteY0" fmla="*/ 1672805 h 1674056"/>
              <a:gd name="connsiteX1" fmla="*/ 1709553 w 11455051"/>
              <a:gd name="connsiteY1" fmla="*/ 649224 h 1674056"/>
              <a:gd name="connsiteX2" fmla="*/ 5285267 w 11455051"/>
              <a:gd name="connsiteY2" fmla="*/ 512745 h 1674056"/>
              <a:gd name="connsiteX3" fmla="*/ 8929219 w 11455051"/>
              <a:gd name="connsiteY3" fmla="*/ 1017714 h 1674056"/>
              <a:gd name="connsiteX4" fmla="*/ 11413111 w 11455051"/>
              <a:gd name="connsiteY4" fmla="*/ 1017713 h 1674056"/>
              <a:gd name="connsiteX5" fmla="*/ 10034688 w 11455051"/>
              <a:gd name="connsiteY5" fmla="*/ 89665 h 1674056"/>
              <a:gd name="connsiteX6" fmla="*/ 4534640 w 11455051"/>
              <a:gd name="connsiteY6" fmla="*/ 144256 h 1674056"/>
              <a:gd name="connsiteX7" fmla="*/ 1927917 w 11455051"/>
              <a:gd name="connsiteY7" fmla="*/ 7778 h 1674056"/>
              <a:gd name="connsiteX8" fmla="*/ 58174 w 11455051"/>
              <a:gd name="connsiteY8" fmla="*/ 417211 h 1674056"/>
              <a:gd name="connsiteX9" fmla="*/ 590437 w 11455051"/>
              <a:gd name="connsiteY9" fmla="*/ 1672805 h 1674056"/>
              <a:gd name="connsiteX0" fmla="*/ 590437 w 11455051"/>
              <a:gd name="connsiteY0" fmla="*/ 1672805 h 1674072"/>
              <a:gd name="connsiteX1" fmla="*/ 1709553 w 11455051"/>
              <a:gd name="connsiteY1" fmla="*/ 649224 h 1674072"/>
              <a:gd name="connsiteX2" fmla="*/ 5285267 w 11455051"/>
              <a:gd name="connsiteY2" fmla="*/ 444506 h 1674072"/>
              <a:gd name="connsiteX3" fmla="*/ 8929219 w 11455051"/>
              <a:gd name="connsiteY3" fmla="*/ 1017714 h 1674072"/>
              <a:gd name="connsiteX4" fmla="*/ 11413111 w 11455051"/>
              <a:gd name="connsiteY4" fmla="*/ 1017713 h 1674072"/>
              <a:gd name="connsiteX5" fmla="*/ 10034688 w 11455051"/>
              <a:gd name="connsiteY5" fmla="*/ 89665 h 1674072"/>
              <a:gd name="connsiteX6" fmla="*/ 4534640 w 11455051"/>
              <a:gd name="connsiteY6" fmla="*/ 144256 h 1674072"/>
              <a:gd name="connsiteX7" fmla="*/ 1927917 w 11455051"/>
              <a:gd name="connsiteY7" fmla="*/ 7778 h 1674072"/>
              <a:gd name="connsiteX8" fmla="*/ 58174 w 11455051"/>
              <a:gd name="connsiteY8" fmla="*/ 417211 h 1674072"/>
              <a:gd name="connsiteX9" fmla="*/ 590437 w 11455051"/>
              <a:gd name="connsiteY9" fmla="*/ 1672805 h 1674072"/>
              <a:gd name="connsiteX0" fmla="*/ 590437 w 11455051"/>
              <a:gd name="connsiteY0" fmla="*/ 1672805 h 1688856"/>
              <a:gd name="connsiteX1" fmla="*/ 1052187 w 11455051"/>
              <a:gd name="connsiteY1" fmla="*/ 1097325 h 1688856"/>
              <a:gd name="connsiteX2" fmla="*/ 1709553 w 11455051"/>
              <a:gd name="connsiteY2" fmla="*/ 649224 h 1688856"/>
              <a:gd name="connsiteX3" fmla="*/ 5285267 w 11455051"/>
              <a:gd name="connsiteY3" fmla="*/ 444506 h 1688856"/>
              <a:gd name="connsiteX4" fmla="*/ 8929219 w 11455051"/>
              <a:gd name="connsiteY4" fmla="*/ 1017714 h 1688856"/>
              <a:gd name="connsiteX5" fmla="*/ 11413111 w 11455051"/>
              <a:gd name="connsiteY5" fmla="*/ 1017713 h 1688856"/>
              <a:gd name="connsiteX6" fmla="*/ 10034688 w 11455051"/>
              <a:gd name="connsiteY6" fmla="*/ 89665 h 1688856"/>
              <a:gd name="connsiteX7" fmla="*/ 4534640 w 11455051"/>
              <a:gd name="connsiteY7" fmla="*/ 144256 h 1688856"/>
              <a:gd name="connsiteX8" fmla="*/ 1927917 w 11455051"/>
              <a:gd name="connsiteY8" fmla="*/ 7778 h 1688856"/>
              <a:gd name="connsiteX9" fmla="*/ 58174 w 11455051"/>
              <a:gd name="connsiteY9" fmla="*/ 417211 h 1688856"/>
              <a:gd name="connsiteX10" fmla="*/ 590437 w 11455051"/>
              <a:gd name="connsiteY10" fmla="*/ 1672805 h 1688856"/>
              <a:gd name="connsiteX0" fmla="*/ 581486 w 11446100"/>
              <a:gd name="connsiteY0" fmla="*/ 1672805 h 1678276"/>
              <a:gd name="connsiteX1" fmla="*/ 920406 w 11446100"/>
              <a:gd name="connsiteY1" fmla="*/ 865313 h 1678276"/>
              <a:gd name="connsiteX2" fmla="*/ 1700602 w 11446100"/>
              <a:gd name="connsiteY2" fmla="*/ 649224 h 1678276"/>
              <a:gd name="connsiteX3" fmla="*/ 5276316 w 11446100"/>
              <a:gd name="connsiteY3" fmla="*/ 444506 h 1678276"/>
              <a:gd name="connsiteX4" fmla="*/ 8920268 w 11446100"/>
              <a:gd name="connsiteY4" fmla="*/ 1017714 h 1678276"/>
              <a:gd name="connsiteX5" fmla="*/ 11404160 w 11446100"/>
              <a:gd name="connsiteY5" fmla="*/ 1017713 h 1678276"/>
              <a:gd name="connsiteX6" fmla="*/ 10025737 w 11446100"/>
              <a:gd name="connsiteY6" fmla="*/ 89665 h 1678276"/>
              <a:gd name="connsiteX7" fmla="*/ 4525689 w 11446100"/>
              <a:gd name="connsiteY7" fmla="*/ 144256 h 1678276"/>
              <a:gd name="connsiteX8" fmla="*/ 1918966 w 11446100"/>
              <a:gd name="connsiteY8" fmla="*/ 7778 h 1678276"/>
              <a:gd name="connsiteX9" fmla="*/ 49223 w 11446100"/>
              <a:gd name="connsiteY9" fmla="*/ 417211 h 1678276"/>
              <a:gd name="connsiteX10" fmla="*/ 581486 w 11446100"/>
              <a:gd name="connsiteY10" fmla="*/ 1672805 h 1678276"/>
              <a:gd name="connsiteX0" fmla="*/ 581486 w 11446100"/>
              <a:gd name="connsiteY0" fmla="*/ 1672805 h 1698589"/>
              <a:gd name="connsiteX1" fmla="*/ 770280 w 11446100"/>
              <a:gd name="connsiteY1" fmla="*/ 1233802 h 1698589"/>
              <a:gd name="connsiteX2" fmla="*/ 920406 w 11446100"/>
              <a:gd name="connsiteY2" fmla="*/ 865313 h 1698589"/>
              <a:gd name="connsiteX3" fmla="*/ 1700602 w 11446100"/>
              <a:gd name="connsiteY3" fmla="*/ 649224 h 1698589"/>
              <a:gd name="connsiteX4" fmla="*/ 5276316 w 11446100"/>
              <a:gd name="connsiteY4" fmla="*/ 444506 h 1698589"/>
              <a:gd name="connsiteX5" fmla="*/ 8920268 w 11446100"/>
              <a:gd name="connsiteY5" fmla="*/ 1017714 h 1698589"/>
              <a:gd name="connsiteX6" fmla="*/ 11404160 w 11446100"/>
              <a:gd name="connsiteY6" fmla="*/ 1017713 h 1698589"/>
              <a:gd name="connsiteX7" fmla="*/ 10025737 w 11446100"/>
              <a:gd name="connsiteY7" fmla="*/ 89665 h 1698589"/>
              <a:gd name="connsiteX8" fmla="*/ 4525689 w 11446100"/>
              <a:gd name="connsiteY8" fmla="*/ 144256 h 1698589"/>
              <a:gd name="connsiteX9" fmla="*/ 1918966 w 11446100"/>
              <a:gd name="connsiteY9" fmla="*/ 7778 h 1698589"/>
              <a:gd name="connsiteX10" fmla="*/ 49223 w 11446100"/>
              <a:gd name="connsiteY10" fmla="*/ 417211 h 1698589"/>
              <a:gd name="connsiteX11" fmla="*/ 581486 w 11446100"/>
              <a:gd name="connsiteY11" fmla="*/ 1672805 h 1698589"/>
              <a:gd name="connsiteX0" fmla="*/ 579168 w 11443782"/>
              <a:gd name="connsiteY0" fmla="*/ 1672805 h 1688844"/>
              <a:gd name="connsiteX1" fmla="*/ 672427 w 11443782"/>
              <a:gd name="connsiteY1" fmla="*/ 1110973 h 1688844"/>
              <a:gd name="connsiteX2" fmla="*/ 918088 w 11443782"/>
              <a:gd name="connsiteY2" fmla="*/ 865313 h 1688844"/>
              <a:gd name="connsiteX3" fmla="*/ 1698284 w 11443782"/>
              <a:gd name="connsiteY3" fmla="*/ 649224 h 1688844"/>
              <a:gd name="connsiteX4" fmla="*/ 5273998 w 11443782"/>
              <a:gd name="connsiteY4" fmla="*/ 444506 h 1688844"/>
              <a:gd name="connsiteX5" fmla="*/ 8917950 w 11443782"/>
              <a:gd name="connsiteY5" fmla="*/ 1017714 h 1688844"/>
              <a:gd name="connsiteX6" fmla="*/ 11401842 w 11443782"/>
              <a:gd name="connsiteY6" fmla="*/ 1017713 h 1688844"/>
              <a:gd name="connsiteX7" fmla="*/ 10023419 w 11443782"/>
              <a:gd name="connsiteY7" fmla="*/ 89665 h 1688844"/>
              <a:gd name="connsiteX8" fmla="*/ 4523371 w 11443782"/>
              <a:gd name="connsiteY8" fmla="*/ 144256 h 1688844"/>
              <a:gd name="connsiteX9" fmla="*/ 1916648 w 11443782"/>
              <a:gd name="connsiteY9" fmla="*/ 7778 h 1688844"/>
              <a:gd name="connsiteX10" fmla="*/ 46905 w 11443782"/>
              <a:gd name="connsiteY10" fmla="*/ 417211 h 1688844"/>
              <a:gd name="connsiteX11" fmla="*/ 579168 w 11443782"/>
              <a:gd name="connsiteY11" fmla="*/ 1672805 h 1688844"/>
              <a:gd name="connsiteX0" fmla="*/ 579168 w 11443782"/>
              <a:gd name="connsiteY0" fmla="*/ 1672805 h 1688844"/>
              <a:gd name="connsiteX1" fmla="*/ 672427 w 11443782"/>
              <a:gd name="connsiteY1" fmla="*/ 1110973 h 1688844"/>
              <a:gd name="connsiteX2" fmla="*/ 918088 w 11443782"/>
              <a:gd name="connsiteY2" fmla="*/ 865313 h 1688844"/>
              <a:gd name="connsiteX3" fmla="*/ 1698284 w 11443782"/>
              <a:gd name="connsiteY3" fmla="*/ 649224 h 1688844"/>
              <a:gd name="connsiteX4" fmla="*/ 5273998 w 11443782"/>
              <a:gd name="connsiteY4" fmla="*/ 594632 h 1688844"/>
              <a:gd name="connsiteX5" fmla="*/ 8917950 w 11443782"/>
              <a:gd name="connsiteY5" fmla="*/ 1017714 h 1688844"/>
              <a:gd name="connsiteX6" fmla="*/ 11401842 w 11443782"/>
              <a:gd name="connsiteY6" fmla="*/ 1017713 h 1688844"/>
              <a:gd name="connsiteX7" fmla="*/ 10023419 w 11443782"/>
              <a:gd name="connsiteY7" fmla="*/ 89665 h 1688844"/>
              <a:gd name="connsiteX8" fmla="*/ 4523371 w 11443782"/>
              <a:gd name="connsiteY8" fmla="*/ 144256 h 1688844"/>
              <a:gd name="connsiteX9" fmla="*/ 1916648 w 11443782"/>
              <a:gd name="connsiteY9" fmla="*/ 7778 h 1688844"/>
              <a:gd name="connsiteX10" fmla="*/ 46905 w 11443782"/>
              <a:gd name="connsiteY10" fmla="*/ 417211 h 1688844"/>
              <a:gd name="connsiteX11" fmla="*/ 579168 w 11443782"/>
              <a:gd name="connsiteY11" fmla="*/ 1672805 h 1688844"/>
              <a:gd name="connsiteX0" fmla="*/ 579168 w 11443782"/>
              <a:gd name="connsiteY0" fmla="*/ 1672805 h 1688844"/>
              <a:gd name="connsiteX1" fmla="*/ 672427 w 11443782"/>
              <a:gd name="connsiteY1" fmla="*/ 1110973 h 1688844"/>
              <a:gd name="connsiteX2" fmla="*/ 918088 w 11443782"/>
              <a:gd name="connsiteY2" fmla="*/ 865313 h 1688844"/>
              <a:gd name="connsiteX3" fmla="*/ 1711932 w 11443782"/>
              <a:gd name="connsiteY3" fmla="*/ 744758 h 1688844"/>
              <a:gd name="connsiteX4" fmla="*/ 5273998 w 11443782"/>
              <a:gd name="connsiteY4" fmla="*/ 594632 h 1688844"/>
              <a:gd name="connsiteX5" fmla="*/ 8917950 w 11443782"/>
              <a:gd name="connsiteY5" fmla="*/ 1017714 h 1688844"/>
              <a:gd name="connsiteX6" fmla="*/ 11401842 w 11443782"/>
              <a:gd name="connsiteY6" fmla="*/ 1017713 h 1688844"/>
              <a:gd name="connsiteX7" fmla="*/ 10023419 w 11443782"/>
              <a:gd name="connsiteY7" fmla="*/ 89665 h 1688844"/>
              <a:gd name="connsiteX8" fmla="*/ 4523371 w 11443782"/>
              <a:gd name="connsiteY8" fmla="*/ 144256 h 1688844"/>
              <a:gd name="connsiteX9" fmla="*/ 1916648 w 11443782"/>
              <a:gd name="connsiteY9" fmla="*/ 7778 h 1688844"/>
              <a:gd name="connsiteX10" fmla="*/ 46905 w 11443782"/>
              <a:gd name="connsiteY10" fmla="*/ 417211 h 1688844"/>
              <a:gd name="connsiteX11" fmla="*/ 579168 w 11443782"/>
              <a:gd name="connsiteY11" fmla="*/ 1672805 h 1688844"/>
              <a:gd name="connsiteX0" fmla="*/ 579168 w 11403213"/>
              <a:gd name="connsiteY0" fmla="*/ 1672805 h 1688844"/>
              <a:gd name="connsiteX1" fmla="*/ 672427 w 11403213"/>
              <a:gd name="connsiteY1" fmla="*/ 1110973 h 1688844"/>
              <a:gd name="connsiteX2" fmla="*/ 918088 w 11403213"/>
              <a:gd name="connsiteY2" fmla="*/ 865313 h 1688844"/>
              <a:gd name="connsiteX3" fmla="*/ 1711932 w 11403213"/>
              <a:gd name="connsiteY3" fmla="*/ 744758 h 1688844"/>
              <a:gd name="connsiteX4" fmla="*/ 5273998 w 11403213"/>
              <a:gd name="connsiteY4" fmla="*/ 594632 h 1688844"/>
              <a:gd name="connsiteX5" fmla="*/ 8917950 w 11403213"/>
              <a:gd name="connsiteY5" fmla="*/ 1017714 h 1688844"/>
              <a:gd name="connsiteX6" fmla="*/ 10253156 w 11403213"/>
              <a:gd name="connsiteY6" fmla="*/ 1083677 h 1688844"/>
              <a:gd name="connsiteX7" fmla="*/ 11401842 w 11403213"/>
              <a:gd name="connsiteY7" fmla="*/ 1017713 h 1688844"/>
              <a:gd name="connsiteX8" fmla="*/ 10023419 w 11403213"/>
              <a:gd name="connsiteY8" fmla="*/ 89665 h 1688844"/>
              <a:gd name="connsiteX9" fmla="*/ 4523371 w 11403213"/>
              <a:gd name="connsiteY9" fmla="*/ 144256 h 1688844"/>
              <a:gd name="connsiteX10" fmla="*/ 1916648 w 11403213"/>
              <a:gd name="connsiteY10" fmla="*/ 7778 h 1688844"/>
              <a:gd name="connsiteX11" fmla="*/ 46905 w 11403213"/>
              <a:gd name="connsiteY11" fmla="*/ 417211 h 1688844"/>
              <a:gd name="connsiteX12" fmla="*/ 579168 w 11403213"/>
              <a:gd name="connsiteY12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918088 w 11403600"/>
              <a:gd name="connsiteY2" fmla="*/ 865313 h 1688844"/>
              <a:gd name="connsiteX3" fmla="*/ 1711932 w 11403600"/>
              <a:gd name="connsiteY3" fmla="*/ 744758 h 1688844"/>
              <a:gd name="connsiteX4" fmla="*/ 5273998 w 11403600"/>
              <a:gd name="connsiteY4" fmla="*/ 594632 h 1688844"/>
              <a:gd name="connsiteX5" fmla="*/ 8917950 w 11403600"/>
              <a:gd name="connsiteY5" fmla="*/ 1017714 h 1688844"/>
              <a:gd name="connsiteX6" fmla="*/ 10280451 w 11403600"/>
              <a:gd name="connsiteY6" fmla="*/ 878961 h 1688844"/>
              <a:gd name="connsiteX7" fmla="*/ 11401842 w 11403600"/>
              <a:gd name="connsiteY7" fmla="*/ 1017713 h 1688844"/>
              <a:gd name="connsiteX8" fmla="*/ 10023419 w 11403600"/>
              <a:gd name="connsiteY8" fmla="*/ 89665 h 1688844"/>
              <a:gd name="connsiteX9" fmla="*/ 4523371 w 11403600"/>
              <a:gd name="connsiteY9" fmla="*/ 144256 h 1688844"/>
              <a:gd name="connsiteX10" fmla="*/ 1916648 w 11403600"/>
              <a:gd name="connsiteY10" fmla="*/ 7778 h 1688844"/>
              <a:gd name="connsiteX11" fmla="*/ 46905 w 11403600"/>
              <a:gd name="connsiteY11" fmla="*/ 417211 h 1688844"/>
              <a:gd name="connsiteX12" fmla="*/ 579168 w 11403600"/>
              <a:gd name="connsiteY12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1095509 w 11403600"/>
              <a:gd name="connsiteY2" fmla="*/ 824370 h 1688844"/>
              <a:gd name="connsiteX3" fmla="*/ 1711932 w 11403600"/>
              <a:gd name="connsiteY3" fmla="*/ 744758 h 1688844"/>
              <a:gd name="connsiteX4" fmla="*/ 5273998 w 11403600"/>
              <a:gd name="connsiteY4" fmla="*/ 594632 h 1688844"/>
              <a:gd name="connsiteX5" fmla="*/ 8917950 w 11403600"/>
              <a:gd name="connsiteY5" fmla="*/ 1017714 h 1688844"/>
              <a:gd name="connsiteX6" fmla="*/ 10280451 w 11403600"/>
              <a:gd name="connsiteY6" fmla="*/ 878961 h 1688844"/>
              <a:gd name="connsiteX7" fmla="*/ 11401842 w 11403600"/>
              <a:gd name="connsiteY7" fmla="*/ 1017713 h 1688844"/>
              <a:gd name="connsiteX8" fmla="*/ 10023419 w 11403600"/>
              <a:gd name="connsiteY8" fmla="*/ 89665 h 1688844"/>
              <a:gd name="connsiteX9" fmla="*/ 4523371 w 11403600"/>
              <a:gd name="connsiteY9" fmla="*/ 144256 h 1688844"/>
              <a:gd name="connsiteX10" fmla="*/ 1916648 w 11403600"/>
              <a:gd name="connsiteY10" fmla="*/ 7778 h 1688844"/>
              <a:gd name="connsiteX11" fmla="*/ 46905 w 11403600"/>
              <a:gd name="connsiteY11" fmla="*/ 417211 h 1688844"/>
              <a:gd name="connsiteX12" fmla="*/ 579168 w 11403600"/>
              <a:gd name="connsiteY12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1095509 w 11403600"/>
              <a:gd name="connsiteY2" fmla="*/ 824370 h 1688844"/>
              <a:gd name="connsiteX3" fmla="*/ 1711932 w 11403600"/>
              <a:gd name="connsiteY3" fmla="*/ 744758 h 1688844"/>
              <a:gd name="connsiteX4" fmla="*/ 5273998 w 11403600"/>
              <a:gd name="connsiteY4" fmla="*/ 594632 h 1688844"/>
              <a:gd name="connsiteX5" fmla="*/ 8917950 w 11403600"/>
              <a:gd name="connsiteY5" fmla="*/ 1017714 h 1688844"/>
              <a:gd name="connsiteX6" fmla="*/ 10280451 w 11403600"/>
              <a:gd name="connsiteY6" fmla="*/ 878961 h 1688844"/>
              <a:gd name="connsiteX7" fmla="*/ 11401842 w 11403600"/>
              <a:gd name="connsiteY7" fmla="*/ 1017713 h 1688844"/>
              <a:gd name="connsiteX8" fmla="*/ 10023419 w 11403600"/>
              <a:gd name="connsiteY8" fmla="*/ 89665 h 1688844"/>
              <a:gd name="connsiteX9" fmla="*/ 4523371 w 11403600"/>
              <a:gd name="connsiteY9" fmla="*/ 144256 h 1688844"/>
              <a:gd name="connsiteX10" fmla="*/ 1916648 w 11403600"/>
              <a:gd name="connsiteY10" fmla="*/ 7778 h 1688844"/>
              <a:gd name="connsiteX11" fmla="*/ 46905 w 11403600"/>
              <a:gd name="connsiteY11" fmla="*/ 417211 h 1688844"/>
              <a:gd name="connsiteX12" fmla="*/ 579168 w 11403600"/>
              <a:gd name="connsiteY12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1095509 w 11403600"/>
              <a:gd name="connsiteY2" fmla="*/ 824370 h 1688844"/>
              <a:gd name="connsiteX3" fmla="*/ 1271223 w 11403600"/>
              <a:gd name="connsiteY3" fmla="*/ 752150 h 1688844"/>
              <a:gd name="connsiteX4" fmla="*/ 1711932 w 11403600"/>
              <a:gd name="connsiteY4" fmla="*/ 744758 h 1688844"/>
              <a:gd name="connsiteX5" fmla="*/ 5273998 w 11403600"/>
              <a:gd name="connsiteY5" fmla="*/ 594632 h 1688844"/>
              <a:gd name="connsiteX6" fmla="*/ 8917950 w 11403600"/>
              <a:gd name="connsiteY6" fmla="*/ 1017714 h 1688844"/>
              <a:gd name="connsiteX7" fmla="*/ 10280451 w 11403600"/>
              <a:gd name="connsiteY7" fmla="*/ 878961 h 1688844"/>
              <a:gd name="connsiteX8" fmla="*/ 11401842 w 11403600"/>
              <a:gd name="connsiteY8" fmla="*/ 1017713 h 1688844"/>
              <a:gd name="connsiteX9" fmla="*/ 10023419 w 11403600"/>
              <a:gd name="connsiteY9" fmla="*/ 89665 h 1688844"/>
              <a:gd name="connsiteX10" fmla="*/ 4523371 w 11403600"/>
              <a:gd name="connsiteY10" fmla="*/ 144256 h 1688844"/>
              <a:gd name="connsiteX11" fmla="*/ 1916648 w 11403600"/>
              <a:gd name="connsiteY11" fmla="*/ 7778 h 1688844"/>
              <a:gd name="connsiteX12" fmla="*/ 46905 w 11403600"/>
              <a:gd name="connsiteY12" fmla="*/ 417211 h 1688844"/>
              <a:gd name="connsiteX13" fmla="*/ 579168 w 11403600"/>
              <a:gd name="connsiteY13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1095509 w 11403600"/>
              <a:gd name="connsiteY2" fmla="*/ 824370 h 1688844"/>
              <a:gd name="connsiteX3" fmla="*/ 1309323 w 11403600"/>
              <a:gd name="connsiteY3" fmla="*/ 771200 h 1688844"/>
              <a:gd name="connsiteX4" fmla="*/ 1711932 w 11403600"/>
              <a:gd name="connsiteY4" fmla="*/ 744758 h 1688844"/>
              <a:gd name="connsiteX5" fmla="*/ 5273998 w 11403600"/>
              <a:gd name="connsiteY5" fmla="*/ 594632 h 1688844"/>
              <a:gd name="connsiteX6" fmla="*/ 8917950 w 11403600"/>
              <a:gd name="connsiteY6" fmla="*/ 1017714 h 1688844"/>
              <a:gd name="connsiteX7" fmla="*/ 10280451 w 11403600"/>
              <a:gd name="connsiteY7" fmla="*/ 878961 h 1688844"/>
              <a:gd name="connsiteX8" fmla="*/ 11401842 w 11403600"/>
              <a:gd name="connsiteY8" fmla="*/ 1017713 h 1688844"/>
              <a:gd name="connsiteX9" fmla="*/ 10023419 w 11403600"/>
              <a:gd name="connsiteY9" fmla="*/ 89665 h 1688844"/>
              <a:gd name="connsiteX10" fmla="*/ 4523371 w 11403600"/>
              <a:gd name="connsiteY10" fmla="*/ 144256 h 1688844"/>
              <a:gd name="connsiteX11" fmla="*/ 1916648 w 11403600"/>
              <a:gd name="connsiteY11" fmla="*/ 7778 h 1688844"/>
              <a:gd name="connsiteX12" fmla="*/ 46905 w 11403600"/>
              <a:gd name="connsiteY12" fmla="*/ 417211 h 1688844"/>
              <a:gd name="connsiteX13" fmla="*/ 579168 w 11403600"/>
              <a:gd name="connsiteY13" fmla="*/ 1672805 h 1688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03600" h="1688844">
                <a:moveTo>
                  <a:pt x="579168" y="1672805"/>
                </a:moveTo>
                <a:cubicBezTo>
                  <a:pt x="683422" y="1788432"/>
                  <a:pt x="615940" y="1245555"/>
                  <a:pt x="672427" y="1110973"/>
                </a:cubicBezTo>
                <a:cubicBezTo>
                  <a:pt x="728914" y="976391"/>
                  <a:pt x="995710" y="884174"/>
                  <a:pt x="1095509" y="824370"/>
                </a:cubicBezTo>
                <a:cubicBezTo>
                  <a:pt x="1195308" y="764566"/>
                  <a:pt x="1206586" y="784469"/>
                  <a:pt x="1309323" y="771200"/>
                </a:cubicBezTo>
                <a:cubicBezTo>
                  <a:pt x="1412060" y="757931"/>
                  <a:pt x="1051153" y="774186"/>
                  <a:pt x="1711932" y="744758"/>
                </a:cubicBezTo>
                <a:cubicBezTo>
                  <a:pt x="2372711" y="715330"/>
                  <a:pt x="4072995" y="549139"/>
                  <a:pt x="5273998" y="594632"/>
                </a:cubicBezTo>
                <a:cubicBezTo>
                  <a:pt x="6475001" y="640125"/>
                  <a:pt x="8083541" y="970326"/>
                  <a:pt x="8917950" y="1017714"/>
                </a:cubicBezTo>
                <a:cubicBezTo>
                  <a:pt x="9752359" y="1065102"/>
                  <a:pt x="9866469" y="878961"/>
                  <a:pt x="10280451" y="878961"/>
                </a:cubicBezTo>
                <a:cubicBezTo>
                  <a:pt x="10694433" y="878961"/>
                  <a:pt x="11444681" y="1149262"/>
                  <a:pt x="11401842" y="1017713"/>
                </a:cubicBezTo>
                <a:cubicBezTo>
                  <a:pt x="11359003" y="886164"/>
                  <a:pt x="11169831" y="235241"/>
                  <a:pt x="10023419" y="89665"/>
                </a:cubicBezTo>
                <a:cubicBezTo>
                  <a:pt x="8877007" y="-55911"/>
                  <a:pt x="5874499" y="157904"/>
                  <a:pt x="4523371" y="144256"/>
                </a:cubicBezTo>
                <a:cubicBezTo>
                  <a:pt x="3172243" y="130608"/>
                  <a:pt x="2662726" y="-37714"/>
                  <a:pt x="1916648" y="7778"/>
                </a:cubicBezTo>
                <a:cubicBezTo>
                  <a:pt x="1170570" y="53270"/>
                  <a:pt x="272093" y="141981"/>
                  <a:pt x="46905" y="417211"/>
                </a:cubicBezTo>
                <a:cubicBezTo>
                  <a:pt x="-178283" y="692441"/>
                  <a:pt x="474914" y="1557178"/>
                  <a:pt x="579168" y="1672805"/>
                </a:cubicBezTo>
                <a:close/>
              </a:path>
            </a:pathLst>
          </a:custGeom>
          <a:gradFill>
            <a:gsLst>
              <a:gs pos="0">
                <a:srgbClr val="E7FFB7"/>
              </a:gs>
              <a:gs pos="50000">
                <a:srgbClr val="C5FFC5"/>
              </a:gs>
              <a:gs pos="100000">
                <a:srgbClr val="CCFFB3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-1143000" y="-457200"/>
            <a:ext cx="1143000" cy="2133600"/>
          </a:xfrm>
          <a:prstGeom prst="rect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144000" y="-304800"/>
            <a:ext cx="1676400" cy="2133600"/>
          </a:xfrm>
          <a:prstGeom prst="rect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228600" y="-470848"/>
            <a:ext cx="9372600" cy="465654"/>
          </a:xfrm>
          <a:prstGeom prst="rect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36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076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42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7" y="6043617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E14CB75-6411-4929-B904-372CC2F9155A}" type="datetimeFigureOut">
              <a:rPr lang="en-US"/>
              <a:pPr>
                <a:defRPr/>
              </a:pPr>
              <a:t>11/29/2017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42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EBDDC3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657F244-F96A-4442-B177-D3D9CCC2C462}" type="slidenum">
              <a:rPr lang="en-US">
                <a:solidFill>
                  <a:srgbClr val="EBDDC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32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D67DB-5F84-402B-AC5C-9CBAB72FBF20}" type="datetimeFigureOut">
              <a:rPr lang="en-US"/>
              <a:pPr>
                <a:defRPr/>
              </a:pPr>
              <a:t>11/29/2017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EFE8C-69E8-4452-AC8A-8FF4F60E2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1EA1D-8BCD-406A-B79F-B14D786C2544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4F540-C1F3-4EF8-B9C1-4D8D265E3C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9148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0E9F5-5BF9-4FFF-88C4-C011FAAAA3C0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2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606C9E8-E8BE-4C82-8408-86F75F91BE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83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D35C493-EF24-4247-AC89-9D58AF869770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C5A3254-AE10-4F93-AB38-ACF3A0EF77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862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9234D0C-3C8E-4391-9B17-81865E2F5F93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EF1280D-8799-4CBA-A6C5-A1DD566848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368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78E7C-D5A0-4512-A4C2-7BCBCD3427C6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6816D-EA7B-41BA-B06B-3CAFB628C5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1963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38686-F3C5-43CF-BFA5-5C3D82999C3F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FB4C383-E70D-451E-882E-98BBBBD163AE}" type="slidenum">
              <a:rPr lang="en-US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3262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D67DB-5F84-402B-AC5C-9CBAB72FBF20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EFE8C-69E8-4452-AC8A-8FF4F60E2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055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4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3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2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4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8572136-802A-4096-A55C-2D226D253528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4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4B1A6DAC-A5CB-4752-86B1-63D52EEDA3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4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36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BB43C-7554-42B3-B28A-672170822DFB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80BC0-3767-43C6-AD7A-5EDAB988D7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4998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2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E8DE7-59BC-4178-AC86-E41D5ACD9F0C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404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97172-6467-40E0-904F-687E1B1EE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766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4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9523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1447802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4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8572136-802A-4096-A55C-2D226D253528}" type="datetimeFigureOut">
              <a:rPr lang="en-US"/>
              <a:pPr>
                <a:defRPr/>
              </a:pPr>
              <a:t>11/29/2017</a:t>
            </a:fld>
            <a:endParaRPr lang="en-US" dirty="0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4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4B1A6DAC-A5CB-4752-86B1-63D52EEDA3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4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FF66"/>
              </a:gs>
              <a:gs pos="50000">
                <a:srgbClr val="FFFFB9"/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 userDrawn="1"/>
        </p:nvSpPr>
        <p:spPr>
          <a:xfrm>
            <a:off x="-862671" y="-307719"/>
            <a:ext cx="11456572" cy="1689589"/>
          </a:xfrm>
          <a:custGeom>
            <a:avLst/>
            <a:gdLst>
              <a:gd name="connsiteX0" fmla="*/ 589190 w 11456044"/>
              <a:gd name="connsiteY0" fmla="*/ 1672805 h 1681462"/>
              <a:gd name="connsiteX1" fmla="*/ 1612772 w 11456044"/>
              <a:gd name="connsiteY1" fmla="*/ 963122 h 1681462"/>
              <a:gd name="connsiteX2" fmla="*/ 5284020 w 11456044"/>
              <a:gd name="connsiteY2" fmla="*/ 785701 h 1681462"/>
              <a:gd name="connsiteX3" fmla="*/ 8887029 w 11456044"/>
              <a:gd name="connsiteY3" fmla="*/ 1427146 h 1681462"/>
              <a:gd name="connsiteX4" fmla="*/ 11411864 w 11456044"/>
              <a:gd name="connsiteY4" fmla="*/ 1017713 h 1681462"/>
              <a:gd name="connsiteX5" fmla="*/ 10033441 w 11456044"/>
              <a:gd name="connsiteY5" fmla="*/ 89665 h 1681462"/>
              <a:gd name="connsiteX6" fmla="*/ 4533393 w 11456044"/>
              <a:gd name="connsiteY6" fmla="*/ 144256 h 1681462"/>
              <a:gd name="connsiteX7" fmla="*/ 1926670 w 11456044"/>
              <a:gd name="connsiteY7" fmla="*/ 7778 h 1681462"/>
              <a:gd name="connsiteX8" fmla="*/ 56927 w 11456044"/>
              <a:gd name="connsiteY8" fmla="*/ 417211 h 1681462"/>
              <a:gd name="connsiteX9" fmla="*/ 589190 w 11456044"/>
              <a:gd name="connsiteY9" fmla="*/ 1672805 h 1681462"/>
              <a:gd name="connsiteX0" fmla="*/ 589190 w 11456044"/>
              <a:gd name="connsiteY0" fmla="*/ 1672805 h 1681178"/>
              <a:gd name="connsiteX1" fmla="*/ 1612772 w 11456044"/>
              <a:gd name="connsiteY1" fmla="*/ 963122 h 1681178"/>
              <a:gd name="connsiteX2" fmla="*/ 5365906 w 11456044"/>
              <a:gd name="connsiteY2" fmla="*/ 935826 h 1681178"/>
              <a:gd name="connsiteX3" fmla="*/ 8887029 w 11456044"/>
              <a:gd name="connsiteY3" fmla="*/ 1427146 h 1681178"/>
              <a:gd name="connsiteX4" fmla="*/ 11411864 w 11456044"/>
              <a:gd name="connsiteY4" fmla="*/ 1017713 h 1681178"/>
              <a:gd name="connsiteX5" fmla="*/ 10033441 w 11456044"/>
              <a:gd name="connsiteY5" fmla="*/ 89665 h 1681178"/>
              <a:gd name="connsiteX6" fmla="*/ 4533393 w 11456044"/>
              <a:gd name="connsiteY6" fmla="*/ 144256 h 1681178"/>
              <a:gd name="connsiteX7" fmla="*/ 1926670 w 11456044"/>
              <a:gd name="connsiteY7" fmla="*/ 7778 h 1681178"/>
              <a:gd name="connsiteX8" fmla="*/ 56927 w 11456044"/>
              <a:gd name="connsiteY8" fmla="*/ 417211 h 1681178"/>
              <a:gd name="connsiteX9" fmla="*/ 589190 w 11456044"/>
              <a:gd name="connsiteY9" fmla="*/ 1672805 h 1681178"/>
              <a:gd name="connsiteX0" fmla="*/ 589718 w 11456572"/>
              <a:gd name="connsiteY0" fmla="*/ 1672805 h 1689589"/>
              <a:gd name="connsiteX1" fmla="*/ 1654243 w 11456572"/>
              <a:gd name="connsiteY1" fmla="*/ 1126895 h 1689589"/>
              <a:gd name="connsiteX2" fmla="*/ 5366434 w 11456572"/>
              <a:gd name="connsiteY2" fmla="*/ 935826 h 1689589"/>
              <a:gd name="connsiteX3" fmla="*/ 8887557 w 11456572"/>
              <a:gd name="connsiteY3" fmla="*/ 1427146 h 1689589"/>
              <a:gd name="connsiteX4" fmla="*/ 11412392 w 11456572"/>
              <a:gd name="connsiteY4" fmla="*/ 1017713 h 1689589"/>
              <a:gd name="connsiteX5" fmla="*/ 10033969 w 11456572"/>
              <a:gd name="connsiteY5" fmla="*/ 89665 h 1689589"/>
              <a:gd name="connsiteX6" fmla="*/ 4533921 w 11456572"/>
              <a:gd name="connsiteY6" fmla="*/ 144256 h 1689589"/>
              <a:gd name="connsiteX7" fmla="*/ 1927198 w 11456572"/>
              <a:gd name="connsiteY7" fmla="*/ 7778 h 1689589"/>
              <a:gd name="connsiteX8" fmla="*/ 57455 w 11456572"/>
              <a:gd name="connsiteY8" fmla="*/ 417211 h 1689589"/>
              <a:gd name="connsiteX9" fmla="*/ 589718 w 11456572"/>
              <a:gd name="connsiteY9" fmla="*/ 1672805 h 168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56572" h="1689589">
                <a:moveTo>
                  <a:pt x="589718" y="1672805"/>
                </a:moveTo>
                <a:cubicBezTo>
                  <a:pt x="855849" y="1791086"/>
                  <a:pt x="858124" y="1249725"/>
                  <a:pt x="1654243" y="1126895"/>
                </a:cubicBezTo>
                <a:cubicBezTo>
                  <a:pt x="2450362" y="1004065"/>
                  <a:pt x="4160882" y="885784"/>
                  <a:pt x="5366434" y="935826"/>
                </a:cubicBezTo>
                <a:cubicBezTo>
                  <a:pt x="6571986" y="985868"/>
                  <a:pt x="7879897" y="1413498"/>
                  <a:pt x="8887557" y="1427146"/>
                </a:cubicBezTo>
                <a:cubicBezTo>
                  <a:pt x="9895217" y="1440794"/>
                  <a:pt x="11221323" y="1240626"/>
                  <a:pt x="11412392" y="1017713"/>
                </a:cubicBezTo>
                <a:cubicBezTo>
                  <a:pt x="11603461" y="794800"/>
                  <a:pt x="11180381" y="235241"/>
                  <a:pt x="10033969" y="89665"/>
                </a:cubicBezTo>
                <a:cubicBezTo>
                  <a:pt x="8887557" y="-55911"/>
                  <a:pt x="5885049" y="157904"/>
                  <a:pt x="4533921" y="144256"/>
                </a:cubicBezTo>
                <a:cubicBezTo>
                  <a:pt x="3182793" y="130608"/>
                  <a:pt x="2673276" y="-37714"/>
                  <a:pt x="1927198" y="7778"/>
                </a:cubicBezTo>
                <a:cubicBezTo>
                  <a:pt x="1181120" y="53270"/>
                  <a:pt x="282643" y="141981"/>
                  <a:pt x="57455" y="417211"/>
                </a:cubicBezTo>
                <a:cubicBezTo>
                  <a:pt x="-167733" y="692441"/>
                  <a:pt x="323587" y="1554524"/>
                  <a:pt x="589718" y="1672805"/>
                </a:cubicBezTo>
                <a:close/>
              </a:path>
            </a:pathLst>
          </a:custGeom>
          <a:gradFill>
            <a:gsLst>
              <a:gs pos="0">
                <a:srgbClr val="CCFF66"/>
              </a:gs>
              <a:gs pos="50000">
                <a:srgbClr val="99FFCC"/>
              </a:gs>
              <a:gs pos="100000">
                <a:srgbClr val="ABFFC7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>
          <a:xfrm>
            <a:off x="-699723" y="-155319"/>
            <a:ext cx="11403600" cy="1688844"/>
          </a:xfrm>
          <a:custGeom>
            <a:avLst/>
            <a:gdLst>
              <a:gd name="connsiteX0" fmla="*/ 589190 w 11456044"/>
              <a:gd name="connsiteY0" fmla="*/ 1672805 h 1681462"/>
              <a:gd name="connsiteX1" fmla="*/ 1612772 w 11456044"/>
              <a:gd name="connsiteY1" fmla="*/ 963122 h 1681462"/>
              <a:gd name="connsiteX2" fmla="*/ 5284020 w 11456044"/>
              <a:gd name="connsiteY2" fmla="*/ 785701 h 1681462"/>
              <a:gd name="connsiteX3" fmla="*/ 8887029 w 11456044"/>
              <a:gd name="connsiteY3" fmla="*/ 1427146 h 1681462"/>
              <a:gd name="connsiteX4" fmla="*/ 11411864 w 11456044"/>
              <a:gd name="connsiteY4" fmla="*/ 1017713 h 1681462"/>
              <a:gd name="connsiteX5" fmla="*/ 10033441 w 11456044"/>
              <a:gd name="connsiteY5" fmla="*/ 89665 h 1681462"/>
              <a:gd name="connsiteX6" fmla="*/ 4533393 w 11456044"/>
              <a:gd name="connsiteY6" fmla="*/ 144256 h 1681462"/>
              <a:gd name="connsiteX7" fmla="*/ 1926670 w 11456044"/>
              <a:gd name="connsiteY7" fmla="*/ 7778 h 1681462"/>
              <a:gd name="connsiteX8" fmla="*/ 56927 w 11456044"/>
              <a:gd name="connsiteY8" fmla="*/ 417211 h 1681462"/>
              <a:gd name="connsiteX9" fmla="*/ 589190 w 11456044"/>
              <a:gd name="connsiteY9" fmla="*/ 1672805 h 1681462"/>
              <a:gd name="connsiteX0" fmla="*/ 590437 w 11457291"/>
              <a:gd name="connsiteY0" fmla="*/ 1672805 h 1673996"/>
              <a:gd name="connsiteX1" fmla="*/ 1709553 w 11457291"/>
              <a:gd name="connsiteY1" fmla="*/ 649224 h 1673996"/>
              <a:gd name="connsiteX2" fmla="*/ 5285267 w 11457291"/>
              <a:gd name="connsiteY2" fmla="*/ 785701 h 1673996"/>
              <a:gd name="connsiteX3" fmla="*/ 8888276 w 11457291"/>
              <a:gd name="connsiteY3" fmla="*/ 1427146 h 1673996"/>
              <a:gd name="connsiteX4" fmla="*/ 11413111 w 11457291"/>
              <a:gd name="connsiteY4" fmla="*/ 1017713 h 1673996"/>
              <a:gd name="connsiteX5" fmla="*/ 10034688 w 11457291"/>
              <a:gd name="connsiteY5" fmla="*/ 89665 h 1673996"/>
              <a:gd name="connsiteX6" fmla="*/ 4534640 w 11457291"/>
              <a:gd name="connsiteY6" fmla="*/ 144256 h 1673996"/>
              <a:gd name="connsiteX7" fmla="*/ 1927917 w 11457291"/>
              <a:gd name="connsiteY7" fmla="*/ 7778 h 1673996"/>
              <a:gd name="connsiteX8" fmla="*/ 58174 w 11457291"/>
              <a:gd name="connsiteY8" fmla="*/ 417211 h 1673996"/>
              <a:gd name="connsiteX9" fmla="*/ 590437 w 11457291"/>
              <a:gd name="connsiteY9" fmla="*/ 1672805 h 1673996"/>
              <a:gd name="connsiteX0" fmla="*/ 590437 w 11457291"/>
              <a:gd name="connsiteY0" fmla="*/ 1672805 h 1674056"/>
              <a:gd name="connsiteX1" fmla="*/ 1709553 w 11457291"/>
              <a:gd name="connsiteY1" fmla="*/ 649224 h 1674056"/>
              <a:gd name="connsiteX2" fmla="*/ 5285267 w 11457291"/>
              <a:gd name="connsiteY2" fmla="*/ 512745 h 1674056"/>
              <a:gd name="connsiteX3" fmla="*/ 8888276 w 11457291"/>
              <a:gd name="connsiteY3" fmla="*/ 1427146 h 1674056"/>
              <a:gd name="connsiteX4" fmla="*/ 11413111 w 11457291"/>
              <a:gd name="connsiteY4" fmla="*/ 1017713 h 1674056"/>
              <a:gd name="connsiteX5" fmla="*/ 10034688 w 11457291"/>
              <a:gd name="connsiteY5" fmla="*/ 89665 h 1674056"/>
              <a:gd name="connsiteX6" fmla="*/ 4534640 w 11457291"/>
              <a:gd name="connsiteY6" fmla="*/ 144256 h 1674056"/>
              <a:gd name="connsiteX7" fmla="*/ 1927917 w 11457291"/>
              <a:gd name="connsiteY7" fmla="*/ 7778 h 1674056"/>
              <a:gd name="connsiteX8" fmla="*/ 58174 w 11457291"/>
              <a:gd name="connsiteY8" fmla="*/ 417211 h 1674056"/>
              <a:gd name="connsiteX9" fmla="*/ 590437 w 11457291"/>
              <a:gd name="connsiteY9" fmla="*/ 1672805 h 1674056"/>
              <a:gd name="connsiteX0" fmla="*/ 590437 w 11455051"/>
              <a:gd name="connsiteY0" fmla="*/ 1672805 h 1674056"/>
              <a:gd name="connsiteX1" fmla="*/ 1709553 w 11455051"/>
              <a:gd name="connsiteY1" fmla="*/ 649224 h 1674056"/>
              <a:gd name="connsiteX2" fmla="*/ 5285267 w 11455051"/>
              <a:gd name="connsiteY2" fmla="*/ 512745 h 1674056"/>
              <a:gd name="connsiteX3" fmla="*/ 8929219 w 11455051"/>
              <a:gd name="connsiteY3" fmla="*/ 1017714 h 1674056"/>
              <a:gd name="connsiteX4" fmla="*/ 11413111 w 11455051"/>
              <a:gd name="connsiteY4" fmla="*/ 1017713 h 1674056"/>
              <a:gd name="connsiteX5" fmla="*/ 10034688 w 11455051"/>
              <a:gd name="connsiteY5" fmla="*/ 89665 h 1674056"/>
              <a:gd name="connsiteX6" fmla="*/ 4534640 w 11455051"/>
              <a:gd name="connsiteY6" fmla="*/ 144256 h 1674056"/>
              <a:gd name="connsiteX7" fmla="*/ 1927917 w 11455051"/>
              <a:gd name="connsiteY7" fmla="*/ 7778 h 1674056"/>
              <a:gd name="connsiteX8" fmla="*/ 58174 w 11455051"/>
              <a:gd name="connsiteY8" fmla="*/ 417211 h 1674056"/>
              <a:gd name="connsiteX9" fmla="*/ 590437 w 11455051"/>
              <a:gd name="connsiteY9" fmla="*/ 1672805 h 1674056"/>
              <a:gd name="connsiteX0" fmla="*/ 590437 w 11455051"/>
              <a:gd name="connsiteY0" fmla="*/ 1672805 h 1674056"/>
              <a:gd name="connsiteX1" fmla="*/ 1709553 w 11455051"/>
              <a:gd name="connsiteY1" fmla="*/ 649224 h 1674056"/>
              <a:gd name="connsiteX2" fmla="*/ 5285267 w 11455051"/>
              <a:gd name="connsiteY2" fmla="*/ 512745 h 1674056"/>
              <a:gd name="connsiteX3" fmla="*/ 8929219 w 11455051"/>
              <a:gd name="connsiteY3" fmla="*/ 1017714 h 1674056"/>
              <a:gd name="connsiteX4" fmla="*/ 11413111 w 11455051"/>
              <a:gd name="connsiteY4" fmla="*/ 1017713 h 1674056"/>
              <a:gd name="connsiteX5" fmla="*/ 10034688 w 11455051"/>
              <a:gd name="connsiteY5" fmla="*/ 89665 h 1674056"/>
              <a:gd name="connsiteX6" fmla="*/ 4534640 w 11455051"/>
              <a:gd name="connsiteY6" fmla="*/ 144256 h 1674056"/>
              <a:gd name="connsiteX7" fmla="*/ 1927917 w 11455051"/>
              <a:gd name="connsiteY7" fmla="*/ 7778 h 1674056"/>
              <a:gd name="connsiteX8" fmla="*/ 58174 w 11455051"/>
              <a:gd name="connsiteY8" fmla="*/ 417211 h 1674056"/>
              <a:gd name="connsiteX9" fmla="*/ 590437 w 11455051"/>
              <a:gd name="connsiteY9" fmla="*/ 1672805 h 1674056"/>
              <a:gd name="connsiteX0" fmla="*/ 590437 w 11455051"/>
              <a:gd name="connsiteY0" fmla="*/ 1672805 h 1674072"/>
              <a:gd name="connsiteX1" fmla="*/ 1709553 w 11455051"/>
              <a:gd name="connsiteY1" fmla="*/ 649224 h 1674072"/>
              <a:gd name="connsiteX2" fmla="*/ 5285267 w 11455051"/>
              <a:gd name="connsiteY2" fmla="*/ 444506 h 1674072"/>
              <a:gd name="connsiteX3" fmla="*/ 8929219 w 11455051"/>
              <a:gd name="connsiteY3" fmla="*/ 1017714 h 1674072"/>
              <a:gd name="connsiteX4" fmla="*/ 11413111 w 11455051"/>
              <a:gd name="connsiteY4" fmla="*/ 1017713 h 1674072"/>
              <a:gd name="connsiteX5" fmla="*/ 10034688 w 11455051"/>
              <a:gd name="connsiteY5" fmla="*/ 89665 h 1674072"/>
              <a:gd name="connsiteX6" fmla="*/ 4534640 w 11455051"/>
              <a:gd name="connsiteY6" fmla="*/ 144256 h 1674072"/>
              <a:gd name="connsiteX7" fmla="*/ 1927917 w 11455051"/>
              <a:gd name="connsiteY7" fmla="*/ 7778 h 1674072"/>
              <a:gd name="connsiteX8" fmla="*/ 58174 w 11455051"/>
              <a:gd name="connsiteY8" fmla="*/ 417211 h 1674072"/>
              <a:gd name="connsiteX9" fmla="*/ 590437 w 11455051"/>
              <a:gd name="connsiteY9" fmla="*/ 1672805 h 1674072"/>
              <a:gd name="connsiteX0" fmla="*/ 590437 w 11455051"/>
              <a:gd name="connsiteY0" fmla="*/ 1672805 h 1688856"/>
              <a:gd name="connsiteX1" fmla="*/ 1052187 w 11455051"/>
              <a:gd name="connsiteY1" fmla="*/ 1097325 h 1688856"/>
              <a:gd name="connsiteX2" fmla="*/ 1709553 w 11455051"/>
              <a:gd name="connsiteY2" fmla="*/ 649224 h 1688856"/>
              <a:gd name="connsiteX3" fmla="*/ 5285267 w 11455051"/>
              <a:gd name="connsiteY3" fmla="*/ 444506 h 1688856"/>
              <a:gd name="connsiteX4" fmla="*/ 8929219 w 11455051"/>
              <a:gd name="connsiteY4" fmla="*/ 1017714 h 1688856"/>
              <a:gd name="connsiteX5" fmla="*/ 11413111 w 11455051"/>
              <a:gd name="connsiteY5" fmla="*/ 1017713 h 1688856"/>
              <a:gd name="connsiteX6" fmla="*/ 10034688 w 11455051"/>
              <a:gd name="connsiteY6" fmla="*/ 89665 h 1688856"/>
              <a:gd name="connsiteX7" fmla="*/ 4534640 w 11455051"/>
              <a:gd name="connsiteY7" fmla="*/ 144256 h 1688856"/>
              <a:gd name="connsiteX8" fmla="*/ 1927917 w 11455051"/>
              <a:gd name="connsiteY8" fmla="*/ 7778 h 1688856"/>
              <a:gd name="connsiteX9" fmla="*/ 58174 w 11455051"/>
              <a:gd name="connsiteY9" fmla="*/ 417211 h 1688856"/>
              <a:gd name="connsiteX10" fmla="*/ 590437 w 11455051"/>
              <a:gd name="connsiteY10" fmla="*/ 1672805 h 1688856"/>
              <a:gd name="connsiteX0" fmla="*/ 581486 w 11446100"/>
              <a:gd name="connsiteY0" fmla="*/ 1672805 h 1678276"/>
              <a:gd name="connsiteX1" fmla="*/ 920406 w 11446100"/>
              <a:gd name="connsiteY1" fmla="*/ 865313 h 1678276"/>
              <a:gd name="connsiteX2" fmla="*/ 1700602 w 11446100"/>
              <a:gd name="connsiteY2" fmla="*/ 649224 h 1678276"/>
              <a:gd name="connsiteX3" fmla="*/ 5276316 w 11446100"/>
              <a:gd name="connsiteY3" fmla="*/ 444506 h 1678276"/>
              <a:gd name="connsiteX4" fmla="*/ 8920268 w 11446100"/>
              <a:gd name="connsiteY4" fmla="*/ 1017714 h 1678276"/>
              <a:gd name="connsiteX5" fmla="*/ 11404160 w 11446100"/>
              <a:gd name="connsiteY5" fmla="*/ 1017713 h 1678276"/>
              <a:gd name="connsiteX6" fmla="*/ 10025737 w 11446100"/>
              <a:gd name="connsiteY6" fmla="*/ 89665 h 1678276"/>
              <a:gd name="connsiteX7" fmla="*/ 4525689 w 11446100"/>
              <a:gd name="connsiteY7" fmla="*/ 144256 h 1678276"/>
              <a:gd name="connsiteX8" fmla="*/ 1918966 w 11446100"/>
              <a:gd name="connsiteY8" fmla="*/ 7778 h 1678276"/>
              <a:gd name="connsiteX9" fmla="*/ 49223 w 11446100"/>
              <a:gd name="connsiteY9" fmla="*/ 417211 h 1678276"/>
              <a:gd name="connsiteX10" fmla="*/ 581486 w 11446100"/>
              <a:gd name="connsiteY10" fmla="*/ 1672805 h 1678276"/>
              <a:gd name="connsiteX0" fmla="*/ 581486 w 11446100"/>
              <a:gd name="connsiteY0" fmla="*/ 1672805 h 1698589"/>
              <a:gd name="connsiteX1" fmla="*/ 770280 w 11446100"/>
              <a:gd name="connsiteY1" fmla="*/ 1233802 h 1698589"/>
              <a:gd name="connsiteX2" fmla="*/ 920406 w 11446100"/>
              <a:gd name="connsiteY2" fmla="*/ 865313 h 1698589"/>
              <a:gd name="connsiteX3" fmla="*/ 1700602 w 11446100"/>
              <a:gd name="connsiteY3" fmla="*/ 649224 h 1698589"/>
              <a:gd name="connsiteX4" fmla="*/ 5276316 w 11446100"/>
              <a:gd name="connsiteY4" fmla="*/ 444506 h 1698589"/>
              <a:gd name="connsiteX5" fmla="*/ 8920268 w 11446100"/>
              <a:gd name="connsiteY5" fmla="*/ 1017714 h 1698589"/>
              <a:gd name="connsiteX6" fmla="*/ 11404160 w 11446100"/>
              <a:gd name="connsiteY6" fmla="*/ 1017713 h 1698589"/>
              <a:gd name="connsiteX7" fmla="*/ 10025737 w 11446100"/>
              <a:gd name="connsiteY7" fmla="*/ 89665 h 1698589"/>
              <a:gd name="connsiteX8" fmla="*/ 4525689 w 11446100"/>
              <a:gd name="connsiteY8" fmla="*/ 144256 h 1698589"/>
              <a:gd name="connsiteX9" fmla="*/ 1918966 w 11446100"/>
              <a:gd name="connsiteY9" fmla="*/ 7778 h 1698589"/>
              <a:gd name="connsiteX10" fmla="*/ 49223 w 11446100"/>
              <a:gd name="connsiteY10" fmla="*/ 417211 h 1698589"/>
              <a:gd name="connsiteX11" fmla="*/ 581486 w 11446100"/>
              <a:gd name="connsiteY11" fmla="*/ 1672805 h 1698589"/>
              <a:gd name="connsiteX0" fmla="*/ 579168 w 11443782"/>
              <a:gd name="connsiteY0" fmla="*/ 1672805 h 1688844"/>
              <a:gd name="connsiteX1" fmla="*/ 672427 w 11443782"/>
              <a:gd name="connsiteY1" fmla="*/ 1110973 h 1688844"/>
              <a:gd name="connsiteX2" fmla="*/ 918088 w 11443782"/>
              <a:gd name="connsiteY2" fmla="*/ 865313 h 1688844"/>
              <a:gd name="connsiteX3" fmla="*/ 1698284 w 11443782"/>
              <a:gd name="connsiteY3" fmla="*/ 649224 h 1688844"/>
              <a:gd name="connsiteX4" fmla="*/ 5273998 w 11443782"/>
              <a:gd name="connsiteY4" fmla="*/ 444506 h 1688844"/>
              <a:gd name="connsiteX5" fmla="*/ 8917950 w 11443782"/>
              <a:gd name="connsiteY5" fmla="*/ 1017714 h 1688844"/>
              <a:gd name="connsiteX6" fmla="*/ 11401842 w 11443782"/>
              <a:gd name="connsiteY6" fmla="*/ 1017713 h 1688844"/>
              <a:gd name="connsiteX7" fmla="*/ 10023419 w 11443782"/>
              <a:gd name="connsiteY7" fmla="*/ 89665 h 1688844"/>
              <a:gd name="connsiteX8" fmla="*/ 4523371 w 11443782"/>
              <a:gd name="connsiteY8" fmla="*/ 144256 h 1688844"/>
              <a:gd name="connsiteX9" fmla="*/ 1916648 w 11443782"/>
              <a:gd name="connsiteY9" fmla="*/ 7778 h 1688844"/>
              <a:gd name="connsiteX10" fmla="*/ 46905 w 11443782"/>
              <a:gd name="connsiteY10" fmla="*/ 417211 h 1688844"/>
              <a:gd name="connsiteX11" fmla="*/ 579168 w 11443782"/>
              <a:gd name="connsiteY11" fmla="*/ 1672805 h 1688844"/>
              <a:gd name="connsiteX0" fmla="*/ 579168 w 11443782"/>
              <a:gd name="connsiteY0" fmla="*/ 1672805 h 1688844"/>
              <a:gd name="connsiteX1" fmla="*/ 672427 w 11443782"/>
              <a:gd name="connsiteY1" fmla="*/ 1110973 h 1688844"/>
              <a:gd name="connsiteX2" fmla="*/ 918088 w 11443782"/>
              <a:gd name="connsiteY2" fmla="*/ 865313 h 1688844"/>
              <a:gd name="connsiteX3" fmla="*/ 1698284 w 11443782"/>
              <a:gd name="connsiteY3" fmla="*/ 649224 h 1688844"/>
              <a:gd name="connsiteX4" fmla="*/ 5273998 w 11443782"/>
              <a:gd name="connsiteY4" fmla="*/ 594632 h 1688844"/>
              <a:gd name="connsiteX5" fmla="*/ 8917950 w 11443782"/>
              <a:gd name="connsiteY5" fmla="*/ 1017714 h 1688844"/>
              <a:gd name="connsiteX6" fmla="*/ 11401842 w 11443782"/>
              <a:gd name="connsiteY6" fmla="*/ 1017713 h 1688844"/>
              <a:gd name="connsiteX7" fmla="*/ 10023419 w 11443782"/>
              <a:gd name="connsiteY7" fmla="*/ 89665 h 1688844"/>
              <a:gd name="connsiteX8" fmla="*/ 4523371 w 11443782"/>
              <a:gd name="connsiteY8" fmla="*/ 144256 h 1688844"/>
              <a:gd name="connsiteX9" fmla="*/ 1916648 w 11443782"/>
              <a:gd name="connsiteY9" fmla="*/ 7778 h 1688844"/>
              <a:gd name="connsiteX10" fmla="*/ 46905 w 11443782"/>
              <a:gd name="connsiteY10" fmla="*/ 417211 h 1688844"/>
              <a:gd name="connsiteX11" fmla="*/ 579168 w 11443782"/>
              <a:gd name="connsiteY11" fmla="*/ 1672805 h 1688844"/>
              <a:gd name="connsiteX0" fmla="*/ 579168 w 11443782"/>
              <a:gd name="connsiteY0" fmla="*/ 1672805 h 1688844"/>
              <a:gd name="connsiteX1" fmla="*/ 672427 w 11443782"/>
              <a:gd name="connsiteY1" fmla="*/ 1110973 h 1688844"/>
              <a:gd name="connsiteX2" fmla="*/ 918088 w 11443782"/>
              <a:gd name="connsiteY2" fmla="*/ 865313 h 1688844"/>
              <a:gd name="connsiteX3" fmla="*/ 1711932 w 11443782"/>
              <a:gd name="connsiteY3" fmla="*/ 744758 h 1688844"/>
              <a:gd name="connsiteX4" fmla="*/ 5273998 w 11443782"/>
              <a:gd name="connsiteY4" fmla="*/ 594632 h 1688844"/>
              <a:gd name="connsiteX5" fmla="*/ 8917950 w 11443782"/>
              <a:gd name="connsiteY5" fmla="*/ 1017714 h 1688844"/>
              <a:gd name="connsiteX6" fmla="*/ 11401842 w 11443782"/>
              <a:gd name="connsiteY6" fmla="*/ 1017713 h 1688844"/>
              <a:gd name="connsiteX7" fmla="*/ 10023419 w 11443782"/>
              <a:gd name="connsiteY7" fmla="*/ 89665 h 1688844"/>
              <a:gd name="connsiteX8" fmla="*/ 4523371 w 11443782"/>
              <a:gd name="connsiteY8" fmla="*/ 144256 h 1688844"/>
              <a:gd name="connsiteX9" fmla="*/ 1916648 w 11443782"/>
              <a:gd name="connsiteY9" fmla="*/ 7778 h 1688844"/>
              <a:gd name="connsiteX10" fmla="*/ 46905 w 11443782"/>
              <a:gd name="connsiteY10" fmla="*/ 417211 h 1688844"/>
              <a:gd name="connsiteX11" fmla="*/ 579168 w 11443782"/>
              <a:gd name="connsiteY11" fmla="*/ 1672805 h 1688844"/>
              <a:gd name="connsiteX0" fmla="*/ 579168 w 11403213"/>
              <a:gd name="connsiteY0" fmla="*/ 1672805 h 1688844"/>
              <a:gd name="connsiteX1" fmla="*/ 672427 w 11403213"/>
              <a:gd name="connsiteY1" fmla="*/ 1110973 h 1688844"/>
              <a:gd name="connsiteX2" fmla="*/ 918088 w 11403213"/>
              <a:gd name="connsiteY2" fmla="*/ 865313 h 1688844"/>
              <a:gd name="connsiteX3" fmla="*/ 1711932 w 11403213"/>
              <a:gd name="connsiteY3" fmla="*/ 744758 h 1688844"/>
              <a:gd name="connsiteX4" fmla="*/ 5273998 w 11403213"/>
              <a:gd name="connsiteY4" fmla="*/ 594632 h 1688844"/>
              <a:gd name="connsiteX5" fmla="*/ 8917950 w 11403213"/>
              <a:gd name="connsiteY5" fmla="*/ 1017714 h 1688844"/>
              <a:gd name="connsiteX6" fmla="*/ 10253156 w 11403213"/>
              <a:gd name="connsiteY6" fmla="*/ 1083677 h 1688844"/>
              <a:gd name="connsiteX7" fmla="*/ 11401842 w 11403213"/>
              <a:gd name="connsiteY7" fmla="*/ 1017713 h 1688844"/>
              <a:gd name="connsiteX8" fmla="*/ 10023419 w 11403213"/>
              <a:gd name="connsiteY8" fmla="*/ 89665 h 1688844"/>
              <a:gd name="connsiteX9" fmla="*/ 4523371 w 11403213"/>
              <a:gd name="connsiteY9" fmla="*/ 144256 h 1688844"/>
              <a:gd name="connsiteX10" fmla="*/ 1916648 w 11403213"/>
              <a:gd name="connsiteY10" fmla="*/ 7778 h 1688844"/>
              <a:gd name="connsiteX11" fmla="*/ 46905 w 11403213"/>
              <a:gd name="connsiteY11" fmla="*/ 417211 h 1688844"/>
              <a:gd name="connsiteX12" fmla="*/ 579168 w 11403213"/>
              <a:gd name="connsiteY12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918088 w 11403600"/>
              <a:gd name="connsiteY2" fmla="*/ 865313 h 1688844"/>
              <a:gd name="connsiteX3" fmla="*/ 1711932 w 11403600"/>
              <a:gd name="connsiteY3" fmla="*/ 744758 h 1688844"/>
              <a:gd name="connsiteX4" fmla="*/ 5273998 w 11403600"/>
              <a:gd name="connsiteY4" fmla="*/ 594632 h 1688844"/>
              <a:gd name="connsiteX5" fmla="*/ 8917950 w 11403600"/>
              <a:gd name="connsiteY5" fmla="*/ 1017714 h 1688844"/>
              <a:gd name="connsiteX6" fmla="*/ 10280451 w 11403600"/>
              <a:gd name="connsiteY6" fmla="*/ 878961 h 1688844"/>
              <a:gd name="connsiteX7" fmla="*/ 11401842 w 11403600"/>
              <a:gd name="connsiteY7" fmla="*/ 1017713 h 1688844"/>
              <a:gd name="connsiteX8" fmla="*/ 10023419 w 11403600"/>
              <a:gd name="connsiteY8" fmla="*/ 89665 h 1688844"/>
              <a:gd name="connsiteX9" fmla="*/ 4523371 w 11403600"/>
              <a:gd name="connsiteY9" fmla="*/ 144256 h 1688844"/>
              <a:gd name="connsiteX10" fmla="*/ 1916648 w 11403600"/>
              <a:gd name="connsiteY10" fmla="*/ 7778 h 1688844"/>
              <a:gd name="connsiteX11" fmla="*/ 46905 w 11403600"/>
              <a:gd name="connsiteY11" fmla="*/ 417211 h 1688844"/>
              <a:gd name="connsiteX12" fmla="*/ 579168 w 11403600"/>
              <a:gd name="connsiteY12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1095509 w 11403600"/>
              <a:gd name="connsiteY2" fmla="*/ 824370 h 1688844"/>
              <a:gd name="connsiteX3" fmla="*/ 1711932 w 11403600"/>
              <a:gd name="connsiteY3" fmla="*/ 744758 h 1688844"/>
              <a:gd name="connsiteX4" fmla="*/ 5273998 w 11403600"/>
              <a:gd name="connsiteY4" fmla="*/ 594632 h 1688844"/>
              <a:gd name="connsiteX5" fmla="*/ 8917950 w 11403600"/>
              <a:gd name="connsiteY5" fmla="*/ 1017714 h 1688844"/>
              <a:gd name="connsiteX6" fmla="*/ 10280451 w 11403600"/>
              <a:gd name="connsiteY6" fmla="*/ 878961 h 1688844"/>
              <a:gd name="connsiteX7" fmla="*/ 11401842 w 11403600"/>
              <a:gd name="connsiteY7" fmla="*/ 1017713 h 1688844"/>
              <a:gd name="connsiteX8" fmla="*/ 10023419 w 11403600"/>
              <a:gd name="connsiteY8" fmla="*/ 89665 h 1688844"/>
              <a:gd name="connsiteX9" fmla="*/ 4523371 w 11403600"/>
              <a:gd name="connsiteY9" fmla="*/ 144256 h 1688844"/>
              <a:gd name="connsiteX10" fmla="*/ 1916648 w 11403600"/>
              <a:gd name="connsiteY10" fmla="*/ 7778 h 1688844"/>
              <a:gd name="connsiteX11" fmla="*/ 46905 w 11403600"/>
              <a:gd name="connsiteY11" fmla="*/ 417211 h 1688844"/>
              <a:gd name="connsiteX12" fmla="*/ 579168 w 11403600"/>
              <a:gd name="connsiteY12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1095509 w 11403600"/>
              <a:gd name="connsiteY2" fmla="*/ 824370 h 1688844"/>
              <a:gd name="connsiteX3" fmla="*/ 1711932 w 11403600"/>
              <a:gd name="connsiteY3" fmla="*/ 744758 h 1688844"/>
              <a:gd name="connsiteX4" fmla="*/ 5273998 w 11403600"/>
              <a:gd name="connsiteY4" fmla="*/ 594632 h 1688844"/>
              <a:gd name="connsiteX5" fmla="*/ 8917950 w 11403600"/>
              <a:gd name="connsiteY5" fmla="*/ 1017714 h 1688844"/>
              <a:gd name="connsiteX6" fmla="*/ 10280451 w 11403600"/>
              <a:gd name="connsiteY6" fmla="*/ 878961 h 1688844"/>
              <a:gd name="connsiteX7" fmla="*/ 11401842 w 11403600"/>
              <a:gd name="connsiteY7" fmla="*/ 1017713 h 1688844"/>
              <a:gd name="connsiteX8" fmla="*/ 10023419 w 11403600"/>
              <a:gd name="connsiteY8" fmla="*/ 89665 h 1688844"/>
              <a:gd name="connsiteX9" fmla="*/ 4523371 w 11403600"/>
              <a:gd name="connsiteY9" fmla="*/ 144256 h 1688844"/>
              <a:gd name="connsiteX10" fmla="*/ 1916648 w 11403600"/>
              <a:gd name="connsiteY10" fmla="*/ 7778 h 1688844"/>
              <a:gd name="connsiteX11" fmla="*/ 46905 w 11403600"/>
              <a:gd name="connsiteY11" fmla="*/ 417211 h 1688844"/>
              <a:gd name="connsiteX12" fmla="*/ 579168 w 11403600"/>
              <a:gd name="connsiteY12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1095509 w 11403600"/>
              <a:gd name="connsiteY2" fmla="*/ 824370 h 1688844"/>
              <a:gd name="connsiteX3" fmla="*/ 1271223 w 11403600"/>
              <a:gd name="connsiteY3" fmla="*/ 752150 h 1688844"/>
              <a:gd name="connsiteX4" fmla="*/ 1711932 w 11403600"/>
              <a:gd name="connsiteY4" fmla="*/ 744758 h 1688844"/>
              <a:gd name="connsiteX5" fmla="*/ 5273998 w 11403600"/>
              <a:gd name="connsiteY5" fmla="*/ 594632 h 1688844"/>
              <a:gd name="connsiteX6" fmla="*/ 8917950 w 11403600"/>
              <a:gd name="connsiteY6" fmla="*/ 1017714 h 1688844"/>
              <a:gd name="connsiteX7" fmla="*/ 10280451 w 11403600"/>
              <a:gd name="connsiteY7" fmla="*/ 878961 h 1688844"/>
              <a:gd name="connsiteX8" fmla="*/ 11401842 w 11403600"/>
              <a:gd name="connsiteY8" fmla="*/ 1017713 h 1688844"/>
              <a:gd name="connsiteX9" fmla="*/ 10023419 w 11403600"/>
              <a:gd name="connsiteY9" fmla="*/ 89665 h 1688844"/>
              <a:gd name="connsiteX10" fmla="*/ 4523371 w 11403600"/>
              <a:gd name="connsiteY10" fmla="*/ 144256 h 1688844"/>
              <a:gd name="connsiteX11" fmla="*/ 1916648 w 11403600"/>
              <a:gd name="connsiteY11" fmla="*/ 7778 h 1688844"/>
              <a:gd name="connsiteX12" fmla="*/ 46905 w 11403600"/>
              <a:gd name="connsiteY12" fmla="*/ 417211 h 1688844"/>
              <a:gd name="connsiteX13" fmla="*/ 579168 w 11403600"/>
              <a:gd name="connsiteY13" fmla="*/ 1672805 h 1688844"/>
              <a:gd name="connsiteX0" fmla="*/ 579168 w 11403600"/>
              <a:gd name="connsiteY0" fmla="*/ 1672805 h 1688844"/>
              <a:gd name="connsiteX1" fmla="*/ 672427 w 11403600"/>
              <a:gd name="connsiteY1" fmla="*/ 1110973 h 1688844"/>
              <a:gd name="connsiteX2" fmla="*/ 1095509 w 11403600"/>
              <a:gd name="connsiteY2" fmla="*/ 824370 h 1688844"/>
              <a:gd name="connsiteX3" fmla="*/ 1309323 w 11403600"/>
              <a:gd name="connsiteY3" fmla="*/ 771200 h 1688844"/>
              <a:gd name="connsiteX4" fmla="*/ 1711932 w 11403600"/>
              <a:gd name="connsiteY4" fmla="*/ 744758 h 1688844"/>
              <a:gd name="connsiteX5" fmla="*/ 5273998 w 11403600"/>
              <a:gd name="connsiteY5" fmla="*/ 594632 h 1688844"/>
              <a:gd name="connsiteX6" fmla="*/ 8917950 w 11403600"/>
              <a:gd name="connsiteY6" fmla="*/ 1017714 h 1688844"/>
              <a:gd name="connsiteX7" fmla="*/ 10280451 w 11403600"/>
              <a:gd name="connsiteY7" fmla="*/ 878961 h 1688844"/>
              <a:gd name="connsiteX8" fmla="*/ 11401842 w 11403600"/>
              <a:gd name="connsiteY8" fmla="*/ 1017713 h 1688844"/>
              <a:gd name="connsiteX9" fmla="*/ 10023419 w 11403600"/>
              <a:gd name="connsiteY9" fmla="*/ 89665 h 1688844"/>
              <a:gd name="connsiteX10" fmla="*/ 4523371 w 11403600"/>
              <a:gd name="connsiteY10" fmla="*/ 144256 h 1688844"/>
              <a:gd name="connsiteX11" fmla="*/ 1916648 w 11403600"/>
              <a:gd name="connsiteY11" fmla="*/ 7778 h 1688844"/>
              <a:gd name="connsiteX12" fmla="*/ 46905 w 11403600"/>
              <a:gd name="connsiteY12" fmla="*/ 417211 h 1688844"/>
              <a:gd name="connsiteX13" fmla="*/ 579168 w 11403600"/>
              <a:gd name="connsiteY13" fmla="*/ 1672805 h 1688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03600" h="1688844">
                <a:moveTo>
                  <a:pt x="579168" y="1672805"/>
                </a:moveTo>
                <a:cubicBezTo>
                  <a:pt x="683422" y="1788432"/>
                  <a:pt x="615940" y="1245555"/>
                  <a:pt x="672427" y="1110973"/>
                </a:cubicBezTo>
                <a:cubicBezTo>
                  <a:pt x="728914" y="976391"/>
                  <a:pt x="995710" y="884174"/>
                  <a:pt x="1095509" y="824370"/>
                </a:cubicBezTo>
                <a:cubicBezTo>
                  <a:pt x="1195308" y="764566"/>
                  <a:pt x="1206586" y="784469"/>
                  <a:pt x="1309323" y="771200"/>
                </a:cubicBezTo>
                <a:cubicBezTo>
                  <a:pt x="1412060" y="757931"/>
                  <a:pt x="1051153" y="774186"/>
                  <a:pt x="1711932" y="744758"/>
                </a:cubicBezTo>
                <a:cubicBezTo>
                  <a:pt x="2372711" y="715330"/>
                  <a:pt x="4072995" y="549139"/>
                  <a:pt x="5273998" y="594632"/>
                </a:cubicBezTo>
                <a:cubicBezTo>
                  <a:pt x="6475001" y="640125"/>
                  <a:pt x="8083541" y="970326"/>
                  <a:pt x="8917950" y="1017714"/>
                </a:cubicBezTo>
                <a:cubicBezTo>
                  <a:pt x="9752359" y="1065102"/>
                  <a:pt x="9866469" y="878961"/>
                  <a:pt x="10280451" y="878961"/>
                </a:cubicBezTo>
                <a:cubicBezTo>
                  <a:pt x="10694433" y="878961"/>
                  <a:pt x="11444681" y="1149262"/>
                  <a:pt x="11401842" y="1017713"/>
                </a:cubicBezTo>
                <a:cubicBezTo>
                  <a:pt x="11359003" y="886164"/>
                  <a:pt x="11169831" y="235241"/>
                  <a:pt x="10023419" y="89665"/>
                </a:cubicBezTo>
                <a:cubicBezTo>
                  <a:pt x="8877007" y="-55911"/>
                  <a:pt x="5874499" y="157904"/>
                  <a:pt x="4523371" y="144256"/>
                </a:cubicBezTo>
                <a:cubicBezTo>
                  <a:pt x="3172243" y="130608"/>
                  <a:pt x="2662726" y="-37714"/>
                  <a:pt x="1916648" y="7778"/>
                </a:cubicBezTo>
                <a:cubicBezTo>
                  <a:pt x="1170570" y="53270"/>
                  <a:pt x="272093" y="141981"/>
                  <a:pt x="46905" y="417211"/>
                </a:cubicBezTo>
                <a:cubicBezTo>
                  <a:pt x="-178283" y="692441"/>
                  <a:pt x="474914" y="1557178"/>
                  <a:pt x="579168" y="1672805"/>
                </a:cubicBezTo>
                <a:close/>
              </a:path>
            </a:pathLst>
          </a:custGeom>
          <a:gradFill>
            <a:gsLst>
              <a:gs pos="0">
                <a:srgbClr val="E7FFB7"/>
              </a:gs>
              <a:gs pos="50000">
                <a:srgbClr val="C5FFC5"/>
              </a:gs>
              <a:gs pos="100000">
                <a:srgbClr val="CCFFB3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-1143000" y="-457200"/>
            <a:ext cx="1143000" cy="2133600"/>
          </a:xfrm>
          <a:prstGeom prst="rect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144000" y="-304800"/>
            <a:ext cx="1676400" cy="2133600"/>
          </a:xfrm>
          <a:prstGeom prst="rect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228600" y="-470848"/>
            <a:ext cx="9372600" cy="465654"/>
          </a:xfrm>
          <a:prstGeom prst="rect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299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17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41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250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42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7" y="6043617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E14CB75-6411-4929-B904-372CC2F9155A}" type="datetimeFigureOut">
              <a:rPr lang="en-US"/>
              <a:pPr>
                <a:defRPr/>
              </a:pPr>
              <a:t>11/29/2017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42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EBDDC3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657F244-F96A-4442-B177-D3D9CCC2C462}" type="slidenum">
              <a:rPr lang="en-US">
                <a:solidFill>
                  <a:srgbClr val="EBDDC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71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1EA1D-8BCD-406A-B79F-B14D786C2544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4F540-C1F3-4EF8-B9C1-4D8D265E3C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0273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0E9F5-5BF9-4FFF-88C4-C011FAAAA3C0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2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606C9E8-E8BE-4C82-8408-86F75F91BE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68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D35C493-EF24-4247-AC89-9D58AF869770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C5A3254-AE10-4F93-AB38-ACF3A0EF77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0524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9234D0C-3C8E-4391-9B17-81865E2F5F93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EF1280D-8799-4CBA-A6C5-A1DD566848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477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78E7C-D5A0-4512-A4C2-7BCBCD3427C6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6816D-EA7B-41BA-B06B-3CAFB628C5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792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4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FE4A3AB-D2AD-40E1-8617-E4729025136E}" type="datetimeFigureOut">
              <a:rPr lang="en-US"/>
              <a:pPr>
                <a:defRPr/>
              </a:pPr>
              <a:t>11/29/2017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2" y="6248404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92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B86C1B6-7471-4976-86F0-882DE6C9F6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23" r:id="rId2"/>
    <p:sldLayoutId id="2147483939" r:id="rId3"/>
    <p:sldLayoutId id="2147483940" r:id="rId4"/>
    <p:sldLayoutId id="2147483941" r:id="rId5"/>
    <p:sldLayoutId id="2147483924" r:id="rId6"/>
    <p:sldLayoutId id="2147483942" r:id="rId7"/>
    <p:sldLayoutId id="2147483925" r:id="rId8"/>
    <p:sldLayoutId id="2147483943" r:id="rId9"/>
    <p:sldLayoutId id="2147483926" r:id="rId10"/>
    <p:sldLayoutId id="214748394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11/29/2017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00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6B337AE-1245-413D-B3CE-E24D648A776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11/29/2017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CE1A4A1-C7CF-4452-8CB3-0CF2163F38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13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4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FE4A3AB-D2AD-40E1-8617-E4729025136E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2" y="6248404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92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B86C1B6-7471-4976-86F0-882DE6C9F6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62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  <p:sldLayoutId id="2147483991" r:id="rId15"/>
    <p:sldLayoutId id="2147483992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4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FE4A3AB-D2AD-40E1-8617-E4729025136E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2" y="6248404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92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B86C1B6-7471-4976-86F0-882DE6C9F6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78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4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FE4A3AB-D2AD-40E1-8617-E4729025136E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2" y="6248404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92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B86C1B6-7471-4976-86F0-882DE6C9F6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520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4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FE4A3AB-D2AD-40E1-8617-E4729025136E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2" y="6248404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92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B86C1B6-7471-4976-86F0-882DE6C9F6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82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  <p:sldLayoutId id="2147484050" r:id="rId14"/>
    <p:sldLayoutId id="2147484051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4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FE4A3AB-D2AD-40E1-8617-E4729025136E}" type="datetimeFigureOut">
              <a:rPr lang="en-US">
                <a:solidFill>
                  <a:srgbClr val="775F55"/>
                </a:solidFill>
              </a:rPr>
              <a:pPr>
                <a:defRPr/>
              </a:pPr>
              <a:t>11/29/2017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2" y="6248404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92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B86C1B6-7471-4976-86F0-882DE6C9F6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53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bbloodworth@tamariskcoalition.org" TargetMode="External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11" Type="http://schemas.openxmlformats.org/officeDocument/2006/relationships/image" Target="../media/image20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9.jpeg"/><Relationship Id="rId4" Type="http://schemas.openxmlformats.org/officeDocument/2006/relationships/image" Target="../media/image15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9"/>
            <a:ext cx="9144000" cy="7070909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3519" y="4876800"/>
            <a:ext cx="4276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 Bloodworth</a:t>
            </a:r>
          </a:p>
          <a:p>
            <a:r>
              <a:rPr lang="en-US" sz="2000" b="1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 Coordinator</a:t>
            </a:r>
          </a:p>
        </p:txBody>
      </p:sp>
      <p:sp>
        <p:nvSpPr>
          <p:cNvPr id="4" name="AutoShape 2" descr="Displaying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199" y="533400"/>
            <a:ext cx="8992647" cy="1077218"/>
          </a:xfrm>
          <a:prstGeom prst="rect">
            <a:avLst/>
          </a:prstGeom>
          <a:solidFill>
            <a:schemeClr val="tx1">
              <a:lumMod val="50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 of the Tamarisk Beetle Across the 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United States</a:t>
            </a:r>
            <a:endParaRPr lang="en-US" sz="3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67837" y="6150114"/>
            <a:ext cx="4276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 Vegas, NV</a:t>
            </a:r>
            <a:endParaRPr lang="en-US" sz="2000" b="1" i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en-US" sz="2000" b="1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November 29, </a:t>
            </a:r>
            <a:r>
              <a:rPr lang="en-US" sz="2000" b="1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en-US" sz="2000" b="1" i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7" y="5682407"/>
            <a:ext cx="4446474" cy="118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938592"/>
            <a:ext cx="2528888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1143002"/>
            <a:ext cx="2713038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466726" y="1143002"/>
          <a:ext cx="5092700" cy="2778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5957" name="TextBox 8"/>
          <p:cNvSpPr txBox="1">
            <a:spLocks noChangeArrowheads="1"/>
          </p:cNvSpPr>
          <p:nvPr/>
        </p:nvSpPr>
        <p:spPr bwMode="auto">
          <a:xfrm>
            <a:off x="1023939" y="5257804"/>
            <a:ext cx="2328862" cy="519113"/>
          </a:xfrm>
          <a:prstGeom prst="rect">
            <a:avLst/>
          </a:prstGeom>
          <a:solidFill>
            <a:srgbClr val="FFCC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smtClean="0">
                <a:solidFill>
                  <a:srgbClr val="000000"/>
                </a:solidFill>
                <a:ea typeface="ＭＳ Ｐゴシック" charset="-128"/>
              </a:rPr>
              <a:t>A marked tree representing the 40-60% flowering class</a:t>
            </a:r>
            <a:r>
              <a:rPr lang="en-US" altLang="en-US" sz="1800" smtClean="0">
                <a:solidFill>
                  <a:srgbClr val="000000"/>
                </a:solidFill>
                <a:ea typeface="ＭＳ Ｐゴシック" charset="-128"/>
              </a:rPr>
              <a:t> </a:t>
            </a:r>
          </a:p>
        </p:txBody>
      </p:sp>
      <p:sp>
        <p:nvSpPr>
          <p:cNvPr id="125958" name="Rectangle 1"/>
          <p:cNvSpPr>
            <a:spLocks noChangeArrowheads="1"/>
          </p:cNvSpPr>
          <p:nvPr/>
        </p:nvSpPr>
        <p:spPr bwMode="auto">
          <a:xfrm>
            <a:off x="895354" y="381003"/>
            <a:ext cx="73532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000000"/>
                </a:solidFill>
              </a:rPr>
              <a:t>Decline in flowering/seed production</a:t>
            </a:r>
          </a:p>
        </p:txBody>
      </p:sp>
    </p:spTree>
    <p:extLst>
      <p:ext uri="{BB962C8B-B14F-4D97-AF65-F5344CB8AC3E}">
        <p14:creationId xmlns:p14="http://schemas.microsoft.com/office/powerpoint/2010/main" val="43612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lark County Summer 08 092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89C7869-B535-48E5-88C5-EC51FB97F78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 descr="Clark County Summer 08 070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5962743" y="5071872"/>
            <a:ext cx="57059" cy="1097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486400" y="5638800"/>
            <a:ext cx="3657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200" b="1" dirty="0" err="1">
                <a:solidFill>
                  <a:prstClr val="black"/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Tw Cen MT"/>
                <a:cs typeface="Arial" pitchFamily="34" charset="0"/>
              </a:rPr>
              <a:t>Avg</a:t>
            </a:r>
            <a:r>
              <a:rPr lang="en-US" sz="2200" b="1" dirty="0">
                <a:solidFill>
                  <a:prstClr val="black"/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Tw Cen MT"/>
                <a:cs typeface="Arial" pitchFamily="34" charset="0"/>
              </a:rPr>
              <a:t> flame Length 35m (114.8ft)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200" b="1" dirty="0" err="1">
                <a:solidFill>
                  <a:prstClr val="black"/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Tw Cen MT"/>
                <a:cs typeface="Arial" pitchFamily="34" charset="0"/>
              </a:rPr>
              <a:t>Avg</a:t>
            </a:r>
            <a:r>
              <a:rPr lang="en-US" sz="2200" b="1" dirty="0">
                <a:solidFill>
                  <a:prstClr val="black"/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Tw Cen MT"/>
                <a:cs typeface="Arial" pitchFamily="34" charset="0"/>
              </a:rPr>
              <a:t> ROS 11.7m/min (38.4ft)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200" b="1" dirty="0" err="1">
                <a:solidFill>
                  <a:prstClr val="black"/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Tw Cen MT"/>
                <a:cs typeface="Arial" pitchFamily="34" charset="0"/>
              </a:rPr>
              <a:t>Avg</a:t>
            </a:r>
            <a:r>
              <a:rPr lang="en-US" sz="2200" b="1" dirty="0">
                <a:solidFill>
                  <a:prstClr val="black"/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Tw Cen MT"/>
                <a:cs typeface="Arial" pitchFamily="34" charset="0"/>
              </a:rPr>
              <a:t> Tam removal 55%</a:t>
            </a:r>
            <a:br>
              <a:rPr lang="en-US" sz="2200" b="1" dirty="0">
                <a:solidFill>
                  <a:prstClr val="black"/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Tw Cen MT"/>
                <a:cs typeface="Arial" pitchFamily="34" charset="0"/>
              </a:rPr>
            </a:br>
            <a:endParaRPr lang="en-US" sz="2200" b="1" i="1" dirty="0">
              <a:solidFill>
                <a:prstClr val="black"/>
              </a:solidFill>
              <a:effectLst>
                <a:outerShdw blurRad="38100" dist="38100" dir="2700000" algn="tl">
                  <a:prstClr val="white"/>
                </a:outerShdw>
              </a:effectLst>
              <a:latin typeface="Tw Cen M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Tw Cen MT"/>
                <a:cs typeface="Arial" pitchFamily="34" charset="0"/>
              </a:rPr>
              <a:t>Valley of fire wash, S. Nevada Sept 2008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Tw Cen MT"/>
                <a:cs typeface="Arial" pitchFamily="34" charset="0"/>
              </a:rPr>
              <a:t/>
            </a:r>
            <a:b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Tw Cen MT"/>
                <a:cs typeface="Arial" pitchFamily="34" charset="0"/>
              </a:rPr>
            </a:br>
            <a:endParaRPr lang="en-US" sz="3100" b="1" i="1" dirty="0">
              <a:solidFill>
                <a:prstClr val="black"/>
              </a:solidFill>
              <a:effectLst>
                <a:outerShdw blurRad="38100" dist="38100" dir="2700000" algn="tl">
                  <a:prstClr val="white"/>
                </a:outerShdw>
              </a:effectLst>
              <a:latin typeface="Tw Cen M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74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4971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-495302" y="-1"/>
            <a:ext cx="10287004" cy="6858001"/>
          </a:xfrm>
          <a:ln w="25400"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89C7869-B535-48E5-88C5-EC51FB97F78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486400" y="5486400"/>
            <a:ext cx="4114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200" b="1" dirty="0" err="1">
                <a:solidFill>
                  <a:prstClr val="black"/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Tw Cen MT"/>
                <a:cs typeface="Arial" pitchFamily="34" charset="0"/>
              </a:rPr>
              <a:t>Avg</a:t>
            </a:r>
            <a:r>
              <a:rPr lang="en-US" sz="2200" b="1" dirty="0">
                <a:solidFill>
                  <a:prstClr val="black"/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Tw Cen MT"/>
                <a:cs typeface="Arial" pitchFamily="34" charset="0"/>
              </a:rPr>
              <a:t> flame Length 6.5m (21.3ft)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200" b="1" dirty="0" err="1">
                <a:solidFill>
                  <a:prstClr val="black"/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Tw Cen MT"/>
                <a:cs typeface="Arial" pitchFamily="34" charset="0"/>
              </a:rPr>
              <a:t>Avg</a:t>
            </a:r>
            <a:r>
              <a:rPr lang="en-US" sz="2200" b="1" dirty="0">
                <a:solidFill>
                  <a:prstClr val="black"/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Tw Cen MT"/>
                <a:cs typeface="Arial" pitchFamily="34" charset="0"/>
              </a:rPr>
              <a:t> ROS 10.4m/min (34.1ft)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200" b="1" dirty="0" err="1">
                <a:solidFill>
                  <a:prstClr val="black"/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Tw Cen MT"/>
                <a:cs typeface="Arial" pitchFamily="34" charset="0"/>
              </a:rPr>
              <a:t>Avg</a:t>
            </a:r>
            <a:r>
              <a:rPr lang="en-US" sz="2200" b="1" dirty="0">
                <a:solidFill>
                  <a:prstClr val="black"/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Tw Cen MT"/>
                <a:cs typeface="Arial" pitchFamily="34" charset="0"/>
              </a:rPr>
              <a:t> Tam removal 40%</a:t>
            </a:r>
            <a:br>
              <a:rPr lang="en-US" sz="2200" b="1" dirty="0">
                <a:solidFill>
                  <a:prstClr val="black"/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Tw Cen MT"/>
                <a:cs typeface="Arial" pitchFamily="34" charset="0"/>
              </a:rPr>
            </a:br>
            <a:endParaRPr lang="en-US" sz="2200" b="1" i="1" dirty="0">
              <a:solidFill>
                <a:prstClr val="black"/>
              </a:solidFill>
              <a:effectLst>
                <a:outerShdw blurRad="38100" dist="38100" dir="2700000" algn="tl">
                  <a:prstClr val="white"/>
                </a:outerShdw>
              </a:effectLst>
              <a:latin typeface="Tw Cen MT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-152400"/>
            <a:ext cx="86106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Tw Cen MT"/>
                <a:cs typeface="Arial" pitchFamily="34" charset="0"/>
              </a:rPr>
              <a:t>Humboldt Sink, N. Nevada Aug 2006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Tw Cen MT"/>
                <a:cs typeface="Arial" pitchFamily="34" charset="0"/>
              </a:rPr>
              <a:t/>
            </a:r>
            <a:b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prstClr val="white"/>
                  </a:outerShdw>
                </a:effectLst>
                <a:latin typeface="Tw Cen MT"/>
                <a:cs typeface="Arial" pitchFamily="34" charset="0"/>
              </a:rPr>
            </a:br>
            <a:endParaRPr lang="en-US" sz="3100" b="1" i="1" dirty="0">
              <a:solidFill>
                <a:prstClr val="black"/>
              </a:solidFill>
              <a:effectLst>
                <a:outerShdw blurRad="38100" dist="38100" dir="2700000" algn="tl">
                  <a:prstClr val="white"/>
                </a:outerShdw>
              </a:effectLst>
              <a:latin typeface="Tw Cen M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35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Clark County Summer 08 09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13189" y="83574"/>
            <a:ext cx="480131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In general:</a:t>
            </a:r>
          </a:p>
          <a:p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    Beetle impacts may slightly increase 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     possibility of ignition on the short-term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     Beetle impacts greatly decrease fire</a:t>
            </a:r>
          </a:p>
          <a:p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    intensity and spread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     Beetle impacts can combine with fire</a:t>
            </a:r>
          </a:p>
          <a:p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    effects to lead to higher mortality rates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9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153400" cy="685800"/>
          </a:xfrm>
        </p:spPr>
        <p:txBody>
          <a:bodyPr/>
          <a:lstStyle/>
          <a:p>
            <a:pPr algn="ctr"/>
            <a:r>
              <a:rPr lang="en-US" dirty="0" smtClean="0"/>
              <a:t>TC ArcGIS Online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t="3421" r="18596" b="4318"/>
          <a:stretch/>
        </p:blipFill>
        <p:spPr bwMode="auto">
          <a:xfrm>
            <a:off x="-23974" y="677241"/>
            <a:ext cx="9174727" cy="618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06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092461" cy="990600"/>
          </a:xfrm>
        </p:spPr>
        <p:txBody>
          <a:bodyPr/>
          <a:lstStyle/>
          <a:p>
            <a:r>
              <a:rPr lang="en-US" dirty="0" smtClean="0"/>
              <a:t>USDA Tamarisk Beetle Lawsuit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589567"/>
            <a:ext cx="4438650" cy="5268433"/>
          </a:xfrm>
        </p:spPr>
        <p:txBody>
          <a:bodyPr/>
          <a:lstStyle/>
          <a:p>
            <a:r>
              <a:rPr lang="en-US" dirty="0" smtClean="0"/>
              <a:t>2001 USDA </a:t>
            </a:r>
            <a:r>
              <a:rPr lang="en-US" dirty="0" smtClean="0"/>
              <a:t>permitted </a:t>
            </a:r>
            <a:r>
              <a:rPr lang="en-US" dirty="0" smtClean="0"/>
              <a:t>release </a:t>
            </a:r>
            <a:r>
              <a:rPr lang="en-US" dirty="0" smtClean="0"/>
              <a:t>of the beetle, with expectation of movement seen in trials.</a:t>
            </a:r>
            <a:endParaRPr lang="en-US" dirty="0" smtClean="0"/>
          </a:p>
          <a:p>
            <a:r>
              <a:rPr lang="en-US" dirty="0" smtClean="0"/>
              <a:t>2010 APHIS sued by Center for Biological Diversity and </a:t>
            </a:r>
            <a:r>
              <a:rPr lang="en-US" dirty="0" smtClean="0"/>
              <a:t>Maricopa County Audubon </a:t>
            </a:r>
            <a:r>
              <a:rPr lang="en-US" dirty="0" smtClean="0"/>
              <a:t>for failure to protect SWFL as required by the </a:t>
            </a:r>
            <a:r>
              <a:rPr lang="en-US" dirty="0" smtClean="0"/>
              <a:t>ESA.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267200" y="1589568"/>
            <a:ext cx="4876800" cy="5268432"/>
          </a:xfrm>
        </p:spPr>
        <p:txBody>
          <a:bodyPr/>
          <a:lstStyle/>
          <a:p>
            <a:r>
              <a:rPr lang="en-US" dirty="0" smtClean="0"/>
              <a:t>2016 Judge ruled APHIS failed to take adequate action to mitigate adverse effects of the </a:t>
            </a:r>
            <a:r>
              <a:rPr lang="en-US" dirty="0" smtClean="0"/>
              <a:t>beetle program termination – ESA 7(a)(1). </a:t>
            </a:r>
            <a:endParaRPr lang="en-US" dirty="0" smtClean="0"/>
          </a:p>
          <a:p>
            <a:r>
              <a:rPr lang="en-US" dirty="0" smtClean="0"/>
              <a:t>2017 </a:t>
            </a:r>
            <a:r>
              <a:rPr lang="en-US" dirty="0" smtClean="0"/>
              <a:t>Judge </a:t>
            </a:r>
            <a:r>
              <a:rPr lang="en-US" dirty="0" smtClean="0"/>
              <a:t>has not specified what is required of </a:t>
            </a:r>
            <a:r>
              <a:rPr lang="en-US" dirty="0" smtClean="0"/>
              <a:t>APHIS, but they are moving forward with multiple federal programs to implement restoration in SWFL areas.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703" y="1"/>
            <a:ext cx="1349297" cy="1514837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89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44"/>
            <a:ext cx="9144000" cy="6833756"/>
          </a:xfrm>
        </p:spPr>
      </p:pic>
    </p:spTree>
    <p:extLst>
      <p:ext uri="{BB962C8B-B14F-4D97-AF65-F5344CB8AC3E}">
        <p14:creationId xmlns:p14="http://schemas.microsoft.com/office/powerpoint/2010/main" val="211613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8763000" cy="4495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Ben Bloodworth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bbloodworth@tamariskcoalition.org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970.256.7400           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www.tamariskcoalition.org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429000"/>
            <a:ext cx="2608533" cy="2209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191000"/>
            <a:ext cx="2209800" cy="25193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1" y="152400"/>
            <a:ext cx="2368682" cy="3075329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99165"/>
            <a:ext cx="4038600" cy="301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32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204066"/>
              </p:ext>
            </p:extLst>
          </p:nvPr>
        </p:nvGraphicFramePr>
        <p:xfrm>
          <a:off x="0" y="914400"/>
          <a:ext cx="9144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304804"/>
            <a:ext cx="83820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262626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Calisto MT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Calisto MT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Calisto MT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Calisto MT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262626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2400" smtClean="0">
                <a:latin typeface="Arial" charset="0"/>
                <a:cs typeface="Arial" charset="0"/>
              </a:rPr>
              <a:t>Beetle/Tamarisk Interaction: Green to Brown 2009 - 2011</a:t>
            </a:r>
            <a:endParaRPr lang="en-US" altLang="en-US" sz="24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28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25490" y="228600"/>
            <a:ext cx="7693025" cy="6096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solidFill>
                  <a:srgbClr val="595959"/>
                </a:solidFill>
                <a:latin typeface="Arial" charset="0"/>
                <a:cs typeface="Arial" charset="0"/>
              </a:rPr>
              <a:t>Beetle Browning 2008 at WB Site</a:t>
            </a:r>
          </a:p>
        </p:txBody>
      </p:sp>
      <p:sp>
        <p:nvSpPr>
          <p:cNvPr id="29699" name="Rectangle 7"/>
          <p:cNvSpPr>
            <a:spLocks noChangeArrowheads="1"/>
          </p:cNvSpPr>
          <p:nvPr/>
        </p:nvSpPr>
        <p:spPr bwMode="auto">
          <a:xfrm>
            <a:off x="7648577" y="6553204"/>
            <a:ext cx="11288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1000">
                <a:solidFill>
                  <a:srgbClr val="404040"/>
                </a:solidFill>
                <a:cs typeface="Times New Roman" pitchFamily="18" charset="0"/>
              </a:rPr>
              <a:t>Wright Robinson</a:t>
            </a:r>
          </a:p>
        </p:txBody>
      </p:sp>
      <p:pic>
        <p:nvPicPr>
          <p:cNvPr id="29700" name="Picture 1" descr="1. Overview Period 10 WB2 #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856138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37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7620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Beetles will defoliate </a:t>
            </a:r>
            <a:r>
              <a:rPr lang="en-US" sz="3200" b="1" i="1" dirty="0" smtClean="0">
                <a:solidFill>
                  <a:prstClr val="black"/>
                </a:solidFill>
              </a:rPr>
              <a:t>Tamarix</a:t>
            </a:r>
            <a:r>
              <a:rPr lang="en-US" sz="3200" b="1" dirty="0" smtClean="0">
                <a:solidFill>
                  <a:prstClr val="black"/>
                </a:solidFill>
              </a:rPr>
              <a:t> and the timing and frequency will be variable. 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21958"/>
            <a:ext cx="4267200" cy="412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65098" y="647700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Jamison et al 2015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2362203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Beetles will move over large distances, periodically defoliating tamarisk stands, as illustrated by their movements on the Dolores River.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24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0"/>
            <a:ext cx="9144000" cy="634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33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34000" cy="4000500"/>
          </a:xfrm>
          <a:prstGeom prst="flowChartAlternateProcess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2913064"/>
            <a:ext cx="5257800" cy="3944937"/>
          </a:xfrm>
          <a:prstGeom prst="flowChartAlternateProcess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5562600" y="1524000"/>
            <a:ext cx="33528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Stan Young ranch along East Salt Creek in Mesa County before and after beetles released.  </a:t>
            </a:r>
          </a:p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1676400" y="228601"/>
            <a:ext cx="1737976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2007 pre-beetle</a:t>
            </a: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5715001" y="2971800"/>
            <a:ext cx="1789272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2010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>
                <a:latin typeface="+mn-lt"/>
              </a:rPr>
              <a:t>post-beetle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329879"/>
              </p:ext>
            </p:extLst>
          </p:nvPr>
        </p:nvGraphicFramePr>
        <p:xfrm>
          <a:off x="381000" y="762000"/>
          <a:ext cx="8839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896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Dio defol in Moab2007"/>
          <p:cNvPicPr>
            <a:picLocks noChangeAspect="1" noChangeArrowheads="1"/>
          </p:cNvPicPr>
          <p:nvPr/>
        </p:nvPicPr>
        <p:blipFill>
          <a:blip r:embed="rId4">
            <a:lum bright="-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2209802" y="3973514"/>
            <a:ext cx="26513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2007 Colorado River, UT</a:t>
            </a:r>
          </a:p>
        </p:txBody>
      </p:sp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0" y="152403"/>
            <a:ext cx="609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Arial Rounded MT Bold" pitchFamily="34" charset="0"/>
              </a:rPr>
              <a:t>Impact Rapid &amp; Dramatic</a:t>
            </a:r>
          </a:p>
        </p:txBody>
      </p:sp>
      <p:sp>
        <p:nvSpPr>
          <p:cNvPr id="25605" name="Text Box 7"/>
          <p:cNvSpPr txBox="1">
            <a:spLocks noChangeArrowheads="1"/>
          </p:cNvSpPr>
          <p:nvPr/>
        </p:nvSpPr>
        <p:spPr bwMode="auto">
          <a:xfrm>
            <a:off x="4953000" y="2484438"/>
            <a:ext cx="40386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FF00"/>
                </a:solidFill>
                <a:latin typeface="Arial Rounded MT Bold" pitchFamily="34" charset="0"/>
              </a:rPr>
              <a:t>But: Re-growth fast,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FF00"/>
                </a:solidFill>
                <a:latin typeface="Arial Rounded MT Bold" pitchFamily="34" charset="0"/>
              </a:rPr>
              <a:t>   Dieback gradual &amp;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FF00"/>
                </a:solidFill>
                <a:latin typeface="Arial Rounded MT Bold" pitchFamily="34" charset="0"/>
              </a:rPr>
              <a:t>     Mortality slow </a:t>
            </a:r>
          </a:p>
        </p:txBody>
      </p:sp>
      <p:graphicFrame>
        <p:nvGraphicFramePr>
          <p:cNvPr id="25606" name="Object 6"/>
          <p:cNvGraphicFramePr>
            <a:graphicFrameLocks noChangeAspect="1"/>
          </p:cNvGraphicFramePr>
          <p:nvPr/>
        </p:nvGraphicFramePr>
        <p:xfrm>
          <a:off x="5334000" y="4114800"/>
          <a:ext cx="3810000" cy="254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Chart" r:id="rId5" imgW="6095928" imgH="4069008" progId="MSGraph.Chart.8">
                  <p:embed followColorScheme="full"/>
                </p:oleObj>
              </mc:Choice>
              <mc:Fallback>
                <p:oleObj name="Chart" r:id="rId5" imgW="6095928" imgH="406900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4114800"/>
                        <a:ext cx="3810000" cy="254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07" name="Picture 8" descr="DSCN2523"/>
          <p:cNvPicPr>
            <a:picLocks noChangeAspect="1" noChangeArrowheads="1"/>
          </p:cNvPicPr>
          <p:nvPr/>
        </p:nvPicPr>
        <p:blipFill>
          <a:blip r:embed="rId7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2" y="152401"/>
            <a:ext cx="307022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Rectangle 10"/>
          <p:cNvSpPr>
            <a:spLocks noChangeArrowheads="1"/>
          </p:cNvSpPr>
          <p:nvPr/>
        </p:nvSpPr>
        <p:spPr bwMode="auto">
          <a:xfrm>
            <a:off x="6400802" y="119064"/>
            <a:ext cx="21451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2060"/>
                </a:solidFill>
              </a:rPr>
              <a:t>2003 Humboldt R, NV</a:t>
            </a:r>
          </a:p>
        </p:txBody>
      </p:sp>
      <p:sp>
        <p:nvSpPr>
          <p:cNvPr id="10" name="Down Arrow 9"/>
          <p:cNvSpPr/>
          <p:nvPr/>
        </p:nvSpPr>
        <p:spPr>
          <a:xfrm>
            <a:off x="6248400" y="4038600"/>
            <a:ext cx="228600" cy="304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pic>
        <p:nvPicPr>
          <p:cNvPr id="25610" name="Picture 5" descr="SFR0615"/>
          <p:cNvPicPr>
            <a:picLocks noChangeAspect="1" noChangeArrowheads="1"/>
          </p:cNvPicPr>
          <p:nvPr/>
        </p:nvPicPr>
        <p:blipFill>
          <a:blip r:embed="rId8">
            <a:lum bright="-4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648200"/>
            <a:ext cx="1447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8" descr="SFR0622"/>
          <p:cNvPicPr>
            <a:picLocks noChangeAspect="1" noChangeArrowheads="1"/>
          </p:cNvPicPr>
          <p:nvPr/>
        </p:nvPicPr>
        <p:blipFill>
          <a:blip r:embed="rId9">
            <a:lum bright="-4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648200"/>
            <a:ext cx="1447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1" descr="SFR625"/>
          <p:cNvPicPr>
            <a:picLocks noChangeAspect="1" noChangeArrowheads="1"/>
          </p:cNvPicPr>
          <p:nvPr/>
        </p:nvPicPr>
        <p:blipFill>
          <a:blip r:embed="rId10">
            <a:lum bright="-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648200"/>
            <a:ext cx="137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3" name="TextBox 13"/>
          <p:cNvSpPr txBox="1">
            <a:spLocks noChangeArrowheads="1"/>
          </p:cNvSpPr>
          <p:nvPr/>
        </p:nvSpPr>
        <p:spPr bwMode="auto">
          <a:xfrm>
            <a:off x="7696200" y="495300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white"/>
                </a:solidFill>
              </a:rPr>
              <a:t>Survival</a:t>
            </a:r>
          </a:p>
        </p:txBody>
      </p:sp>
      <p:pic>
        <p:nvPicPr>
          <p:cNvPr id="25614" name="Picture 13" descr="SFR0709"/>
          <p:cNvPicPr>
            <a:picLocks noChangeAspect="1" noChangeArrowheads="1"/>
          </p:cNvPicPr>
          <p:nvPr/>
        </p:nvPicPr>
        <p:blipFill>
          <a:blip r:embed="rId11">
            <a:lum bright="-4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648200"/>
            <a:ext cx="137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5" name="TextBox 15"/>
          <p:cNvSpPr txBox="1">
            <a:spLocks noChangeArrowheads="1"/>
          </p:cNvSpPr>
          <p:nvPr/>
        </p:nvSpPr>
        <p:spPr bwMode="auto">
          <a:xfrm>
            <a:off x="6477000" y="3973515"/>
            <a:ext cx="182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white"/>
                </a:solidFill>
              </a:rPr>
              <a:t>First Defoliation</a:t>
            </a:r>
          </a:p>
        </p:txBody>
      </p:sp>
      <p:sp>
        <p:nvSpPr>
          <p:cNvPr id="25616" name="Text Box 6"/>
          <p:cNvSpPr txBox="1">
            <a:spLocks noChangeArrowheads="1"/>
          </p:cNvSpPr>
          <p:nvPr/>
        </p:nvSpPr>
        <p:spPr bwMode="auto">
          <a:xfrm>
            <a:off x="152402" y="4648201"/>
            <a:ext cx="1077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prstClr val="black"/>
                </a:solidFill>
                <a:latin typeface="Arial" charset="0"/>
              </a:rPr>
              <a:t>June 11</a:t>
            </a:r>
          </a:p>
        </p:txBody>
      </p:sp>
      <p:sp>
        <p:nvSpPr>
          <p:cNvPr id="25617" name="Text Box 14"/>
          <p:cNvSpPr txBox="1">
            <a:spLocks noChangeArrowheads="1"/>
          </p:cNvSpPr>
          <p:nvPr/>
        </p:nvSpPr>
        <p:spPr bwMode="auto">
          <a:xfrm>
            <a:off x="4191002" y="4648201"/>
            <a:ext cx="8547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prstClr val="black"/>
                </a:solidFill>
                <a:latin typeface="Arial" charset="0"/>
              </a:rPr>
              <a:t>July 9</a:t>
            </a:r>
          </a:p>
        </p:txBody>
      </p:sp>
      <p:sp>
        <p:nvSpPr>
          <p:cNvPr id="25618" name="Text Box 9"/>
          <p:cNvSpPr txBox="1">
            <a:spLocks noChangeArrowheads="1"/>
          </p:cNvSpPr>
          <p:nvPr/>
        </p:nvSpPr>
        <p:spPr bwMode="auto">
          <a:xfrm>
            <a:off x="1524002" y="4648201"/>
            <a:ext cx="10967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prstClr val="black"/>
                </a:solidFill>
                <a:latin typeface="Arial" charset="0"/>
              </a:rPr>
              <a:t>June 22</a:t>
            </a:r>
          </a:p>
        </p:txBody>
      </p:sp>
      <p:sp>
        <p:nvSpPr>
          <p:cNvPr id="25619" name="Text Box 15"/>
          <p:cNvSpPr txBox="1">
            <a:spLocks noChangeArrowheads="1"/>
          </p:cNvSpPr>
          <p:nvPr/>
        </p:nvSpPr>
        <p:spPr bwMode="auto">
          <a:xfrm>
            <a:off x="2895602" y="4648201"/>
            <a:ext cx="10967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prstClr val="black"/>
                </a:solidFill>
                <a:latin typeface="Arial" charset="0"/>
              </a:rPr>
              <a:t>June 26</a:t>
            </a:r>
          </a:p>
        </p:txBody>
      </p:sp>
    </p:spTree>
    <p:extLst>
      <p:ext uri="{BB962C8B-B14F-4D97-AF65-F5344CB8AC3E}">
        <p14:creationId xmlns:p14="http://schemas.microsoft.com/office/powerpoint/2010/main" val="214737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209818"/>
              </p:ext>
            </p:extLst>
          </p:nvPr>
        </p:nvGraphicFramePr>
        <p:xfrm>
          <a:off x="0" y="533400"/>
          <a:ext cx="92964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178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Median">
  <a:themeElements>
    <a:clrScheme name="Custom 4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386489"/>
      </a:hlink>
      <a:folHlink>
        <a:srgbClr val="386489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Median">
  <a:themeElements>
    <a:clrScheme name="Custom 4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386489"/>
      </a:hlink>
      <a:folHlink>
        <a:srgbClr val="386489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Median">
  <a:themeElements>
    <a:clrScheme name="Custom 4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386489"/>
      </a:hlink>
      <a:folHlink>
        <a:srgbClr val="386489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Median">
  <a:themeElements>
    <a:clrScheme name="Custom 4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386489"/>
      </a:hlink>
      <a:folHlink>
        <a:srgbClr val="386489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Median">
  <a:themeElements>
    <a:clrScheme name="Custom 4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386489"/>
      </a:hlink>
      <a:folHlink>
        <a:srgbClr val="386489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Median">
  <a:themeElements>
    <a:clrScheme name="Custom 4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386489"/>
      </a:hlink>
      <a:folHlink>
        <a:srgbClr val="386489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enture">
    <a:dk1>
      <a:sysClr val="windowText" lastClr="000000"/>
    </a:dk1>
    <a:lt1>
      <a:sysClr val="window" lastClr="FFFFFF"/>
    </a:lt1>
    <a:dk2>
      <a:srgbClr val="738450"/>
    </a:dk2>
    <a:lt2>
      <a:srgbClr val="E8E9D1"/>
    </a:lt2>
    <a:accent1>
      <a:srgbClr val="9EB060"/>
    </a:accent1>
    <a:accent2>
      <a:srgbClr val="D09A08"/>
    </a:accent2>
    <a:accent3>
      <a:srgbClr val="F2EC86"/>
    </a:accent3>
    <a:accent4>
      <a:srgbClr val="824F1C"/>
    </a:accent4>
    <a:accent5>
      <a:srgbClr val="511818"/>
    </a:accent5>
    <a:accent6>
      <a:srgbClr val="553876"/>
    </a:accent6>
    <a:hlink>
      <a:srgbClr val="929547"/>
    </a:hlink>
    <a:folHlink>
      <a:srgbClr val="56633C"/>
    </a:folHlink>
  </a:clrScheme>
  <a:fontScheme name="Venture">
    <a:majorFont>
      <a:latin typeface="Calisto MT"/>
      <a:ea typeface=""/>
      <a:cs typeface=""/>
      <a:font script="Jpan" typeface="ＭＳ Ｐ明朝"/>
      <a:font script="Hans" typeface="宋体"/>
      <a:font script="Hant" typeface="新細明體"/>
    </a:majorFont>
    <a:minorFont>
      <a:latin typeface="Calisto MT"/>
      <a:ea typeface=""/>
      <a:cs typeface=""/>
      <a:font script="Jpan" typeface="ＭＳ Ｐ明朝"/>
      <a:font script="Hans" typeface="宋体"/>
      <a:font script="Hant" typeface="新細明體"/>
    </a:minorFont>
  </a:fontScheme>
  <a:fmtScheme name="Venture">
    <a: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shade val="30000"/>
              <a:alpha val="50000"/>
              <a:satMod val="150000"/>
            </a:schemeClr>
            <a:schemeClr val="phClr">
              <a:tint val="50000"/>
              <a:alpha val="10000"/>
              <a:satMod val="150000"/>
            </a:schemeClr>
          </a:duotone>
        </a:blip>
        <a:stretch/>
      </a:blipFill>
      <a:blipFill rotWithShape="1">
        <a:blip xmlns:r="http://schemas.openxmlformats.org/officeDocument/2006/relationships" r:embed="rId2">
          <a:duotone>
            <a:schemeClr val="phClr">
              <a:shade val="30000"/>
              <a:alpha val="50000"/>
              <a:satMod val="150000"/>
            </a:schemeClr>
            <a:schemeClr val="phClr">
              <a:tint val="50000"/>
              <a:alpha val="10000"/>
              <a:satMod val="150000"/>
            </a:schemeClr>
          </a:duotone>
        </a:blip>
        <a:stretch/>
      </a:blipFill>
    </a:fillStyleLst>
    <a:lnStyleLst>
      <a:ln w="19050" cap="flat" cmpd="sng" algn="ctr">
        <a:solidFill>
          <a:schemeClr val="phClr">
            <a:shade val="95000"/>
            <a:satMod val="105000"/>
          </a:schemeClr>
        </a:solidFill>
        <a:prstDash val="solid"/>
      </a:ln>
      <a:ln w="381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innerShdw blurRad="76200" dist="25400" dir="13500000">
            <a:srgbClr val="4B4B4B">
              <a:alpha val="75000"/>
            </a:srgbClr>
          </a:innerShdw>
        </a:effectLst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3">
          <a:duotone>
            <a:schemeClr val="phClr">
              <a:shade val="10000"/>
              <a:alpha val="30000"/>
              <a:satMod val="60000"/>
            </a:schemeClr>
            <a:schemeClr val="phClr">
              <a:tint val="20000"/>
              <a:alpha val="5000"/>
              <a:satMod val="300000"/>
            </a:schemeClr>
          </a:duotone>
        </a:blip>
        <a:stretch/>
      </a:blipFill>
      <a:blipFill rotWithShape="1">
        <a:blip xmlns:r="http://schemas.openxmlformats.org/officeDocument/2006/relationships" r:embed="rId4">
          <a:duotone>
            <a:schemeClr val="phClr">
              <a:shade val="30000"/>
              <a:alpha val="50000"/>
              <a:satMod val="150000"/>
            </a:schemeClr>
            <a:schemeClr val="phClr">
              <a:tint val="50000"/>
              <a:alpha val="10000"/>
              <a:satMod val="150000"/>
            </a:schemeClr>
          </a:duotone>
        </a:blip>
        <a:stretch/>
      </a:blip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35452</TotalTime>
  <Words>426</Words>
  <Application>Microsoft Office PowerPoint</Application>
  <PresentationFormat>On-screen Show (4:3)</PresentationFormat>
  <Paragraphs>83</Paragraphs>
  <Slides>18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Median</vt:lpstr>
      <vt:lpstr>Office Theme</vt:lpstr>
      <vt:lpstr>1_Office Theme</vt:lpstr>
      <vt:lpstr>1_Median</vt:lpstr>
      <vt:lpstr>2_Median</vt:lpstr>
      <vt:lpstr>3_Median</vt:lpstr>
      <vt:lpstr>4_Median</vt:lpstr>
      <vt:lpstr>5_Median</vt:lpstr>
      <vt:lpstr>Chart</vt:lpstr>
      <vt:lpstr>PowerPoint Presentation</vt:lpstr>
      <vt:lpstr>PowerPoint Presentation</vt:lpstr>
      <vt:lpstr>Beetle Browning 2008 at WB 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TC ArcGIS Online Map</vt:lpstr>
      <vt:lpstr>USDA Tamarisk Beetle Lawsuit</vt:lpstr>
      <vt:lpstr>PowerPoint Presentation</vt:lpstr>
      <vt:lpstr>Contact Information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Tamarisk Leaf Beetle: What It Means to You and  Our Rivers</dc:title>
  <dc:creator>Tamarisk Coalition</dc:creator>
  <cp:lastModifiedBy>bbloodworth</cp:lastModifiedBy>
  <cp:revision>485</cp:revision>
  <cp:lastPrinted>2012-10-18T21:37:44Z</cp:lastPrinted>
  <dcterms:created xsi:type="dcterms:W3CDTF">2010-10-19T14:42:19Z</dcterms:created>
  <dcterms:modified xsi:type="dcterms:W3CDTF">2017-11-29T19:24:47Z</dcterms:modified>
</cp:coreProperties>
</file>